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9"/>
  </p:notesMasterIdLst>
  <p:handoutMasterIdLst>
    <p:handoutMasterId r:id="rId40"/>
  </p:handoutMasterIdLst>
  <p:sldIdLst>
    <p:sldId id="256" r:id="rId2"/>
    <p:sldId id="257" r:id="rId3"/>
    <p:sldId id="262" r:id="rId4"/>
    <p:sldId id="263" r:id="rId5"/>
    <p:sldId id="259" r:id="rId6"/>
    <p:sldId id="299" r:id="rId7"/>
    <p:sldId id="296" r:id="rId8"/>
    <p:sldId id="297" r:id="rId9"/>
    <p:sldId id="298" r:id="rId10"/>
    <p:sldId id="258" r:id="rId11"/>
    <p:sldId id="284" r:id="rId12"/>
    <p:sldId id="261" r:id="rId13"/>
    <p:sldId id="265" r:id="rId14"/>
    <p:sldId id="295" r:id="rId15"/>
    <p:sldId id="267" r:id="rId16"/>
    <p:sldId id="273" r:id="rId17"/>
    <p:sldId id="266" r:id="rId18"/>
    <p:sldId id="302" r:id="rId19"/>
    <p:sldId id="277" r:id="rId20"/>
    <p:sldId id="268" r:id="rId21"/>
    <p:sldId id="300" r:id="rId22"/>
    <p:sldId id="281" r:id="rId23"/>
    <p:sldId id="303" r:id="rId24"/>
    <p:sldId id="304" r:id="rId25"/>
    <p:sldId id="305" r:id="rId26"/>
    <p:sldId id="306" r:id="rId27"/>
    <p:sldId id="307" r:id="rId28"/>
    <p:sldId id="308" r:id="rId29"/>
    <p:sldId id="309" r:id="rId30"/>
    <p:sldId id="310" r:id="rId31"/>
    <p:sldId id="311" r:id="rId32"/>
    <p:sldId id="312" r:id="rId33"/>
    <p:sldId id="313" r:id="rId34"/>
    <p:sldId id="314" r:id="rId35"/>
    <p:sldId id="315" r:id="rId36"/>
    <p:sldId id="316" r:id="rId37"/>
    <p:sldId id="270" r:id="rId38"/>
  </p:sldIdLst>
  <p:sldSz cx="9144000" cy="6858000" type="screen4x3"/>
  <p:notesSz cx="6797675" cy="9872663"/>
  <p:defaultTextStyle>
    <a:defPPr>
      <a:defRPr lang="de-DE"/>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A6A"/>
    <a:srgbClr val="8493E0"/>
    <a:srgbClr val="FCB668"/>
    <a:srgbClr val="DAE183"/>
    <a:srgbClr val="96CEAB"/>
    <a:srgbClr val="93CE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94675" autoAdjust="0"/>
  </p:normalViewPr>
  <p:slideViewPr>
    <p:cSldViewPr>
      <p:cViewPr varScale="1">
        <p:scale>
          <a:sx n="51" d="100"/>
          <a:sy n="51" d="100"/>
        </p:scale>
        <p:origin x="1704"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3.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E83709-82D6-4DEC-B121-EAD93D2A2143}"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de-DE"/>
        </a:p>
      </dgm:t>
    </dgm:pt>
    <dgm:pt modelId="{83298F81-9B53-4324-B097-374108F71ABC}">
      <dgm:prSet phldrT="[Text]" phldr="0"/>
      <dgm:spPr>
        <a:solidFill>
          <a:srgbClr val="C00000"/>
        </a:solidFill>
      </dgm:spPr>
      <dgm:t>
        <a:bodyPr/>
        <a:lstStyle/>
        <a:p>
          <a:r>
            <a:rPr lang="de-DE" dirty="0">
              <a:solidFill>
                <a:schemeClr val="bg1"/>
              </a:solidFill>
            </a:rPr>
            <a:t>Schulfähigkeit</a:t>
          </a:r>
        </a:p>
      </dgm:t>
    </dgm:pt>
    <dgm:pt modelId="{BC751398-DBA0-4BE1-B048-7F413CBC1784}" type="parTrans" cxnId="{46B8214F-0A3D-42C1-9038-C5BA35C9100D}">
      <dgm:prSet/>
      <dgm:spPr/>
      <dgm:t>
        <a:bodyPr/>
        <a:lstStyle/>
        <a:p>
          <a:endParaRPr lang="de-DE"/>
        </a:p>
      </dgm:t>
    </dgm:pt>
    <dgm:pt modelId="{2027DFA5-595B-4593-9B86-13E7A688AA6A}" type="sibTrans" cxnId="{46B8214F-0A3D-42C1-9038-C5BA35C9100D}">
      <dgm:prSet/>
      <dgm:spPr/>
      <dgm:t>
        <a:bodyPr/>
        <a:lstStyle/>
        <a:p>
          <a:endParaRPr lang="de-DE"/>
        </a:p>
      </dgm:t>
    </dgm:pt>
    <dgm:pt modelId="{DD946E38-5E55-4DCF-992F-17332CCFA4F7}">
      <dgm:prSet phldrT="[Text]" phldr="0" custT="1"/>
      <dgm:spPr>
        <a:solidFill>
          <a:schemeClr val="accent6">
            <a:lumMod val="60000"/>
            <a:lumOff val="40000"/>
          </a:schemeClr>
        </a:solidFill>
      </dgm:spPr>
      <dgm:t>
        <a:bodyPr/>
        <a:lstStyle/>
        <a:p>
          <a:r>
            <a:rPr lang="de-DE" sz="1200" dirty="0"/>
            <a:t>Familie</a:t>
          </a:r>
          <a:endParaRPr lang="de-DE" sz="1400" dirty="0"/>
        </a:p>
      </dgm:t>
    </dgm:pt>
    <dgm:pt modelId="{58EB6208-BBE4-4B7C-8B96-00DD2775EFF1}" type="parTrans" cxnId="{D4F3A139-D6C9-4FF5-B8B3-FB85D636A671}">
      <dgm:prSet/>
      <dgm:spPr/>
      <dgm:t>
        <a:bodyPr/>
        <a:lstStyle/>
        <a:p>
          <a:endParaRPr lang="de-DE"/>
        </a:p>
      </dgm:t>
    </dgm:pt>
    <dgm:pt modelId="{DDCCD914-A176-47F3-89D1-BE40EB386CBA}" type="sibTrans" cxnId="{D4F3A139-D6C9-4FF5-B8B3-FB85D636A671}">
      <dgm:prSet/>
      <dgm:spPr>
        <a:solidFill>
          <a:schemeClr val="accent2">
            <a:lumMod val="40000"/>
            <a:lumOff val="60000"/>
          </a:schemeClr>
        </a:solidFill>
      </dgm:spPr>
      <dgm:t>
        <a:bodyPr/>
        <a:lstStyle/>
        <a:p>
          <a:endParaRPr lang="de-DE"/>
        </a:p>
      </dgm:t>
    </dgm:pt>
    <dgm:pt modelId="{93947AB9-4597-49D7-8DE5-26C6F8EDE984}">
      <dgm:prSet phldrT="[Text]" phldr="0" custT="1"/>
      <dgm:spPr>
        <a:solidFill>
          <a:srgbClr val="FF0000"/>
        </a:solidFill>
      </dgm:spPr>
      <dgm:t>
        <a:bodyPr/>
        <a:lstStyle/>
        <a:p>
          <a:r>
            <a:rPr lang="de-DE" sz="1200" dirty="0"/>
            <a:t>Kind</a:t>
          </a:r>
          <a:endParaRPr lang="de-DE" sz="900" dirty="0"/>
        </a:p>
      </dgm:t>
    </dgm:pt>
    <dgm:pt modelId="{553D7B42-1308-45A0-A628-3CF5A7DF07AC}" type="parTrans" cxnId="{AB00FC0B-94E9-4F84-9AC7-EEF314A4A2C9}">
      <dgm:prSet/>
      <dgm:spPr/>
      <dgm:t>
        <a:bodyPr/>
        <a:lstStyle/>
        <a:p>
          <a:endParaRPr lang="de-DE"/>
        </a:p>
      </dgm:t>
    </dgm:pt>
    <dgm:pt modelId="{EBB8ECB3-F5AF-4B7F-9B2D-4319D2FB6D01}" type="sibTrans" cxnId="{AB00FC0B-94E9-4F84-9AC7-EEF314A4A2C9}">
      <dgm:prSet/>
      <dgm:spPr>
        <a:solidFill>
          <a:schemeClr val="accent2">
            <a:lumMod val="40000"/>
            <a:lumOff val="60000"/>
          </a:schemeClr>
        </a:solidFill>
      </dgm:spPr>
      <dgm:t>
        <a:bodyPr/>
        <a:lstStyle/>
        <a:p>
          <a:endParaRPr lang="de-DE"/>
        </a:p>
      </dgm:t>
    </dgm:pt>
    <dgm:pt modelId="{CA2DEAC9-FBF5-4089-A810-B8E9ED13D3A5}">
      <dgm:prSet phldrT="[Text]" phldr="0" custT="1"/>
      <dgm:spPr>
        <a:solidFill>
          <a:srgbClr val="FF0000"/>
        </a:solidFill>
      </dgm:spPr>
      <dgm:t>
        <a:bodyPr/>
        <a:lstStyle/>
        <a:p>
          <a:r>
            <a:rPr lang="de-DE" sz="900" dirty="0"/>
            <a:t>Kindergarten</a:t>
          </a:r>
        </a:p>
      </dgm:t>
    </dgm:pt>
    <dgm:pt modelId="{A8C08999-A36C-4625-BBA8-A8F59F2A9D12}" type="parTrans" cxnId="{04326FC8-0725-44A7-B7D2-E639A753F2DF}">
      <dgm:prSet/>
      <dgm:spPr/>
      <dgm:t>
        <a:bodyPr/>
        <a:lstStyle/>
        <a:p>
          <a:endParaRPr lang="de-DE"/>
        </a:p>
      </dgm:t>
    </dgm:pt>
    <dgm:pt modelId="{B85C35BA-E02E-4642-AAD4-44005913DFE4}" type="sibTrans" cxnId="{04326FC8-0725-44A7-B7D2-E639A753F2DF}">
      <dgm:prSet/>
      <dgm:spPr>
        <a:solidFill>
          <a:schemeClr val="accent2">
            <a:lumMod val="40000"/>
            <a:lumOff val="60000"/>
          </a:schemeClr>
        </a:solidFill>
      </dgm:spPr>
      <dgm:t>
        <a:bodyPr/>
        <a:lstStyle/>
        <a:p>
          <a:endParaRPr lang="de-DE"/>
        </a:p>
      </dgm:t>
    </dgm:pt>
    <dgm:pt modelId="{7BA331F8-9E29-4161-9C60-B230CDC2031A}">
      <dgm:prSet phldrT="[Text]" phldr="0"/>
      <dgm:spPr>
        <a:solidFill>
          <a:srgbClr val="FF0000"/>
        </a:solidFill>
      </dgm:spPr>
      <dgm:t>
        <a:bodyPr/>
        <a:lstStyle/>
        <a:p>
          <a:r>
            <a:rPr lang="de-DE" dirty="0"/>
            <a:t>Schule</a:t>
          </a:r>
        </a:p>
      </dgm:t>
    </dgm:pt>
    <dgm:pt modelId="{349D223F-569E-4611-8A61-79AC3FBE13B8}" type="parTrans" cxnId="{B33AFCCF-3C16-4355-8EE7-7F3F24423DF3}">
      <dgm:prSet/>
      <dgm:spPr/>
      <dgm:t>
        <a:bodyPr/>
        <a:lstStyle/>
        <a:p>
          <a:endParaRPr lang="de-DE"/>
        </a:p>
      </dgm:t>
    </dgm:pt>
    <dgm:pt modelId="{5F272CD2-A967-4578-A702-8B2C2BA792C8}" type="sibTrans" cxnId="{B33AFCCF-3C16-4355-8EE7-7F3F24423DF3}">
      <dgm:prSet/>
      <dgm:spPr>
        <a:solidFill>
          <a:schemeClr val="accent2">
            <a:lumMod val="40000"/>
            <a:lumOff val="60000"/>
          </a:schemeClr>
        </a:solidFill>
      </dgm:spPr>
      <dgm:t>
        <a:bodyPr/>
        <a:lstStyle/>
        <a:p>
          <a:endParaRPr lang="de-DE"/>
        </a:p>
      </dgm:t>
    </dgm:pt>
    <dgm:pt modelId="{69EF5467-438D-498A-914D-10848071588E}" type="pres">
      <dgm:prSet presAssocID="{CDE83709-82D6-4DEC-B121-EAD93D2A2143}" presName="Name0" presStyleCnt="0">
        <dgm:presLayoutVars>
          <dgm:chMax val="1"/>
          <dgm:dir/>
          <dgm:animLvl val="ctr"/>
          <dgm:resizeHandles val="exact"/>
        </dgm:presLayoutVars>
      </dgm:prSet>
      <dgm:spPr/>
    </dgm:pt>
    <dgm:pt modelId="{145240D6-218A-4CCA-A74B-60C27B25ACAB}" type="pres">
      <dgm:prSet presAssocID="{83298F81-9B53-4324-B097-374108F71ABC}" presName="centerShape" presStyleLbl="node0" presStyleIdx="0" presStyleCnt="1"/>
      <dgm:spPr/>
    </dgm:pt>
    <dgm:pt modelId="{14AD31F5-19F7-4A88-BC09-EF3369140612}" type="pres">
      <dgm:prSet presAssocID="{DD946E38-5E55-4DCF-992F-17332CCFA4F7}" presName="node" presStyleLbl="node1" presStyleIdx="0" presStyleCnt="4">
        <dgm:presLayoutVars>
          <dgm:bulletEnabled val="1"/>
        </dgm:presLayoutVars>
      </dgm:prSet>
      <dgm:spPr/>
    </dgm:pt>
    <dgm:pt modelId="{1BB1A526-FAFB-4AEA-B7D4-9CDE76A46BD8}" type="pres">
      <dgm:prSet presAssocID="{DD946E38-5E55-4DCF-992F-17332CCFA4F7}" presName="dummy" presStyleCnt="0"/>
      <dgm:spPr/>
    </dgm:pt>
    <dgm:pt modelId="{C46B0B43-0659-4957-8EE9-5236D48E151D}" type="pres">
      <dgm:prSet presAssocID="{DDCCD914-A176-47F3-89D1-BE40EB386CBA}" presName="sibTrans" presStyleLbl="sibTrans2D1" presStyleIdx="0" presStyleCnt="4"/>
      <dgm:spPr/>
    </dgm:pt>
    <dgm:pt modelId="{B05E908F-308D-4ADD-87A1-E8736EF7AFA7}" type="pres">
      <dgm:prSet presAssocID="{93947AB9-4597-49D7-8DE5-26C6F8EDE984}" presName="node" presStyleLbl="node1" presStyleIdx="1" presStyleCnt="4">
        <dgm:presLayoutVars>
          <dgm:bulletEnabled val="1"/>
        </dgm:presLayoutVars>
      </dgm:prSet>
      <dgm:spPr/>
    </dgm:pt>
    <dgm:pt modelId="{6792D9B8-FE2D-4196-A4FB-EB0E50B4B75B}" type="pres">
      <dgm:prSet presAssocID="{93947AB9-4597-49D7-8DE5-26C6F8EDE984}" presName="dummy" presStyleCnt="0"/>
      <dgm:spPr/>
    </dgm:pt>
    <dgm:pt modelId="{5BD1FF17-4A68-4125-936E-D769F021BD40}" type="pres">
      <dgm:prSet presAssocID="{EBB8ECB3-F5AF-4B7F-9B2D-4319D2FB6D01}" presName="sibTrans" presStyleLbl="sibTrans2D1" presStyleIdx="1" presStyleCnt="4" custScaleY="100630"/>
      <dgm:spPr/>
    </dgm:pt>
    <dgm:pt modelId="{FC010CE7-2E93-4A65-AD27-84F1674FE551}" type="pres">
      <dgm:prSet presAssocID="{CA2DEAC9-FBF5-4089-A810-B8E9ED13D3A5}" presName="node" presStyleLbl="node1" presStyleIdx="2" presStyleCnt="4">
        <dgm:presLayoutVars>
          <dgm:bulletEnabled val="1"/>
        </dgm:presLayoutVars>
      </dgm:prSet>
      <dgm:spPr/>
    </dgm:pt>
    <dgm:pt modelId="{A3253499-7DFA-44F8-A1ED-B6A9DDB19445}" type="pres">
      <dgm:prSet presAssocID="{CA2DEAC9-FBF5-4089-A810-B8E9ED13D3A5}" presName="dummy" presStyleCnt="0"/>
      <dgm:spPr/>
    </dgm:pt>
    <dgm:pt modelId="{235D900D-889D-4A3E-A50A-521541BEA752}" type="pres">
      <dgm:prSet presAssocID="{B85C35BA-E02E-4642-AAD4-44005913DFE4}" presName="sibTrans" presStyleLbl="sibTrans2D1" presStyleIdx="2" presStyleCnt="4"/>
      <dgm:spPr/>
    </dgm:pt>
    <dgm:pt modelId="{B7BAFF6A-93B7-48B4-A53F-62E9A555BC19}" type="pres">
      <dgm:prSet presAssocID="{7BA331F8-9E29-4161-9C60-B230CDC2031A}" presName="node" presStyleLbl="node1" presStyleIdx="3" presStyleCnt="4">
        <dgm:presLayoutVars>
          <dgm:bulletEnabled val="1"/>
        </dgm:presLayoutVars>
      </dgm:prSet>
      <dgm:spPr/>
    </dgm:pt>
    <dgm:pt modelId="{B674229D-E394-42C9-B79F-86FE42333503}" type="pres">
      <dgm:prSet presAssocID="{7BA331F8-9E29-4161-9C60-B230CDC2031A}" presName="dummy" presStyleCnt="0"/>
      <dgm:spPr/>
    </dgm:pt>
    <dgm:pt modelId="{E98C5F3A-C81F-4A3A-BDE7-D3BB2A8E4649}" type="pres">
      <dgm:prSet presAssocID="{5F272CD2-A967-4578-A702-8B2C2BA792C8}" presName="sibTrans" presStyleLbl="sibTrans2D1" presStyleIdx="3" presStyleCnt="4"/>
      <dgm:spPr/>
    </dgm:pt>
  </dgm:ptLst>
  <dgm:cxnLst>
    <dgm:cxn modelId="{F40B4A03-22DE-4514-8687-0A42686619A2}" type="presOf" srcId="{EBB8ECB3-F5AF-4B7F-9B2D-4319D2FB6D01}" destId="{5BD1FF17-4A68-4125-936E-D769F021BD40}" srcOrd="0" destOrd="0" presId="urn:microsoft.com/office/officeart/2005/8/layout/radial6"/>
    <dgm:cxn modelId="{AB00FC0B-94E9-4F84-9AC7-EEF314A4A2C9}" srcId="{83298F81-9B53-4324-B097-374108F71ABC}" destId="{93947AB9-4597-49D7-8DE5-26C6F8EDE984}" srcOrd="1" destOrd="0" parTransId="{553D7B42-1308-45A0-A628-3CF5A7DF07AC}" sibTransId="{EBB8ECB3-F5AF-4B7F-9B2D-4319D2FB6D01}"/>
    <dgm:cxn modelId="{28ED6F18-5BDD-49EF-84E9-59CC63A94183}" type="presOf" srcId="{B85C35BA-E02E-4642-AAD4-44005913DFE4}" destId="{235D900D-889D-4A3E-A50A-521541BEA752}" srcOrd="0" destOrd="0" presId="urn:microsoft.com/office/officeart/2005/8/layout/radial6"/>
    <dgm:cxn modelId="{8BE1622E-7307-4359-B292-D6CC67BFAF63}" type="presOf" srcId="{83298F81-9B53-4324-B097-374108F71ABC}" destId="{145240D6-218A-4CCA-A74B-60C27B25ACAB}" srcOrd="0" destOrd="0" presId="urn:microsoft.com/office/officeart/2005/8/layout/radial6"/>
    <dgm:cxn modelId="{D4F3A139-D6C9-4FF5-B8B3-FB85D636A671}" srcId="{83298F81-9B53-4324-B097-374108F71ABC}" destId="{DD946E38-5E55-4DCF-992F-17332CCFA4F7}" srcOrd="0" destOrd="0" parTransId="{58EB6208-BBE4-4B7C-8B96-00DD2775EFF1}" sibTransId="{DDCCD914-A176-47F3-89D1-BE40EB386CBA}"/>
    <dgm:cxn modelId="{EA09244B-7F87-42B5-B8E7-044D55274BE3}" type="presOf" srcId="{93947AB9-4597-49D7-8DE5-26C6F8EDE984}" destId="{B05E908F-308D-4ADD-87A1-E8736EF7AFA7}" srcOrd="0" destOrd="0" presId="urn:microsoft.com/office/officeart/2005/8/layout/radial6"/>
    <dgm:cxn modelId="{46B8214F-0A3D-42C1-9038-C5BA35C9100D}" srcId="{CDE83709-82D6-4DEC-B121-EAD93D2A2143}" destId="{83298F81-9B53-4324-B097-374108F71ABC}" srcOrd="0" destOrd="0" parTransId="{BC751398-DBA0-4BE1-B048-7F413CBC1784}" sibTransId="{2027DFA5-595B-4593-9B86-13E7A688AA6A}"/>
    <dgm:cxn modelId="{14641D80-348F-4FF0-B264-0B2FDC583710}" type="presOf" srcId="{CDE83709-82D6-4DEC-B121-EAD93D2A2143}" destId="{69EF5467-438D-498A-914D-10848071588E}" srcOrd="0" destOrd="0" presId="urn:microsoft.com/office/officeart/2005/8/layout/radial6"/>
    <dgm:cxn modelId="{993EA085-9249-4B75-964B-D3068612B9DA}" type="presOf" srcId="{CA2DEAC9-FBF5-4089-A810-B8E9ED13D3A5}" destId="{FC010CE7-2E93-4A65-AD27-84F1674FE551}" srcOrd="0" destOrd="0" presId="urn:microsoft.com/office/officeart/2005/8/layout/radial6"/>
    <dgm:cxn modelId="{1D43A28C-3731-4A9B-9D97-8A7285DE6A62}" type="presOf" srcId="{7BA331F8-9E29-4161-9C60-B230CDC2031A}" destId="{B7BAFF6A-93B7-48B4-A53F-62E9A555BC19}" srcOrd="0" destOrd="0" presId="urn:microsoft.com/office/officeart/2005/8/layout/radial6"/>
    <dgm:cxn modelId="{1DB25BAB-9E95-4122-85FC-DA1DFD8CCA3D}" type="presOf" srcId="{DD946E38-5E55-4DCF-992F-17332CCFA4F7}" destId="{14AD31F5-19F7-4A88-BC09-EF3369140612}" srcOrd="0" destOrd="0" presId="urn:microsoft.com/office/officeart/2005/8/layout/radial6"/>
    <dgm:cxn modelId="{062DEFC7-48BE-438F-B8C3-1814BD281EA0}" type="presOf" srcId="{DDCCD914-A176-47F3-89D1-BE40EB386CBA}" destId="{C46B0B43-0659-4957-8EE9-5236D48E151D}" srcOrd="0" destOrd="0" presId="urn:microsoft.com/office/officeart/2005/8/layout/radial6"/>
    <dgm:cxn modelId="{04326FC8-0725-44A7-B7D2-E639A753F2DF}" srcId="{83298F81-9B53-4324-B097-374108F71ABC}" destId="{CA2DEAC9-FBF5-4089-A810-B8E9ED13D3A5}" srcOrd="2" destOrd="0" parTransId="{A8C08999-A36C-4625-BBA8-A8F59F2A9D12}" sibTransId="{B85C35BA-E02E-4642-AAD4-44005913DFE4}"/>
    <dgm:cxn modelId="{B33AFCCF-3C16-4355-8EE7-7F3F24423DF3}" srcId="{83298F81-9B53-4324-B097-374108F71ABC}" destId="{7BA331F8-9E29-4161-9C60-B230CDC2031A}" srcOrd="3" destOrd="0" parTransId="{349D223F-569E-4611-8A61-79AC3FBE13B8}" sibTransId="{5F272CD2-A967-4578-A702-8B2C2BA792C8}"/>
    <dgm:cxn modelId="{AA1C24DD-B34C-4ED1-8256-32102A76EC67}" type="presOf" srcId="{5F272CD2-A967-4578-A702-8B2C2BA792C8}" destId="{E98C5F3A-C81F-4A3A-BDE7-D3BB2A8E4649}" srcOrd="0" destOrd="0" presId="urn:microsoft.com/office/officeart/2005/8/layout/radial6"/>
    <dgm:cxn modelId="{79B99D9F-0FBB-43BF-8D0A-E2F571C12446}" type="presParOf" srcId="{69EF5467-438D-498A-914D-10848071588E}" destId="{145240D6-218A-4CCA-A74B-60C27B25ACAB}" srcOrd="0" destOrd="0" presId="urn:microsoft.com/office/officeart/2005/8/layout/radial6"/>
    <dgm:cxn modelId="{C61B69A3-0020-4B8B-B054-660EABBA3602}" type="presParOf" srcId="{69EF5467-438D-498A-914D-10848071588E}" destId="{14AD31F5-19F7-4A88-BC09-EF3369140612}" srcOrd="1" destOrd="0" presId="urn:microsoft.com/office/officeart/2005/8/layout/radial6"/>
    <dgm:cxn modelId="{016A99AD-E6E8-4532-8A54-3A4C1EA98FDC}" type="presParOf" srcId="{69EF5467-438D-498A-914D-10848071588E}" destId="{1BB1A526-FAFB-4AEA-B7D4-9CDE76A46BD8}" srcOrd="2" destOrd="0" presId="urn:microsoft.com/office/officeart/2005/8/layout/radial6"/>
    <dgm:cxn modelId="{FB10A31E-2846-406F-AC47-F3942981CB1E}" type="presParOf" srcId="{69EF5467-438D-498A-914D-10848071588E}" destId="{C46B0B43-0659-4957-8EE9-5236D48E151D}" srcOrd="3" destOrd="0" presId="urn:microsoft.com/office/officeart/2005/8/layout/radial6"/>
    <dgm:cxn modelId="{557ADC41-E6C6-4975-82D0-D243028CDD90}" type="presParOf" srcId="{69EF5467-438D-498A-914D-10848071588E}" destId="{B05E908F-308D-4ADD-87A1-E8736EF7AFA7}" srcOrd="4" destOrd="0" presId="urn:microsoft.com/office/officeart/2005/8/layout/radial6"/>
    <dgm:cxn modelId="{2CA4286D-1E54-4CAD-89B4-2F02D23B6182}" type="presParOf" srcId="{69EF5467-438D-498A-914D-10848071588E}" destId="{6792D9B8-FE2D-4196-A4FB-EB0E50B4B75B}" srcOrd="5" destOrd="0" presId="urn:microsoft.com/office/officeart/2005/8/layout/radial6"/>
    <dgm:cxn modelId="{D416FC76-8CD2-4C64-9E54-1B088197C55B}" type="presParOf" srcId="{69EF5467-438D-498A-914D-10848071588E}" destId="{5BD1FF17-4A68-4125-936E-D769F021BD40}" srcOrd="6" destOrd="0" presId="urn:microsoft.com/office/officeart/2005/8/layout/radial6"/>
    <dgm:cxn modelId="{420FFCF1-5C9F-4648-95AD-CEB204F0F336}" type="presParOf" srcId="{69EF5467-438D-498A-914D-10848071588E}" destId="{FC010CE7-2E93-4A65-AD27-84F1674FE551}" srcOrd="7" destOrd="0" presId="urn:microsoft.com/office/officeart/2005/8/layout/radial6"/>
    <dgm:cxn modelId="{ABB8C942-17FF-46F6-BB4F-33E0CB3666BE}" type="presParOf" srcId="{69EF5467-438D-498A-914D-10848071588E}" destId="{A3253499-7DFA-44F8-A1ED-B6A9DDB19445}" srcOrd="8" destOrd="0" presId="urn:microsoft.com/office/officeart/2005/8/layout/radial6"/>
    <dgm:cxn modelId="{6E0CE8F9-538E-44B5-BC45-F431DA57D063}" type="presParOf" srcId="{69EF5467-438D-498A-914D-10848071588E}" destId="{235D900D-889D-4A3E-A50A-521541BEA752}" srcOrd="9" destOrd="0" presId="urn:microsoft.com/office/officeart/2005/8/layout/radial6"/>
    <dgm:cxn modelId="{4DC49787-48EF-477C-B0B5-5D5E31A2A0C0}" type="presParOf" srcId="{69EF5467-438D-498A-914D-10848071588E}" destId="{B7BAFF6A-93B7-48B4-A53F-62E9A555BC19}" srcOrd="10" destOrd="0" presId="urn:microsoft.com/office/officeart/2005/8/layout/radial6"/>
    <dgm:cxn modelId="{952B1975-7135-4B79-AFC9-E103AD1A1A19}" type="presParOf" srcId="{69EF5467-438D-498A-914D-10848071588E}" destId="{B674229D-E394-42C9-B79F-86FE42333503}" srcOrd="11" destOrd="0" presId="urn:microsoft.com/office/officeart/2005/8/layout/radial6"/>
    <dgm:cxn modelId="{9C1DB5A3-7E19-42F8-80C1-4EDB222A6136}" type="presParOf" srcId="{69EF5467-438D-498A-914D-10848071588E}" destId="{E98C5F3A-C81F-4A3A-BDE7-D3BB2A8E4649}"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4C2DE3-479A-432D-BC35-D70918570AC2}"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de-DE"/>
        </a:p>
      </dgm:t>
    </dgm:pt>
    <dgm:pt modelId="{C6D50BE0-0DFD-404D-8E3D-4AD799290816}">
      <dgm:prSet phldrT="[Text]" phldr="0"/>
      <dgm:spPr>
        <a:solidFill>
          <a:srgbClr val="93CED1"/>
        </a:solidFill>
      </dgm:spPr>
      <dgm:t>
        <a:bodyPr/>
        <a:lstStyle/>
        <a:p>
          <a:r>
            <a:rPr lang="de-DE" dirty="0">
              <a:solidFill>
                <a:schemeClr val="tx1"/>
              </a:solidFill>
            </a:rPr>
            <a:t>Rollenspiele</a:t>
          </a:r>
        </a:p>
      </dgm:t>
    </dgm:pt>
    <dgm:pt modelId="{7C5F4C41-A6DF-48EC-B5CE-4F9BD72AE262}" type="parTrans" cxnId="{1FFC9351-9CF8-42E5-AEF7-9851517BABB8}">
      <dgm:prSet/>
      <dgm:spPr/>
      <dgm:t>
        <a:bodyPr/>
        <a:lstStyle/>
        <a:p>
          <a:endParaRPr lang="de-DE"/>
        </a:p>
      </dgm:t>
    </dgm:pt>
    <dgm:pt modelId="{2E3F5E37-BA10-422B-B29F-ACB5B9DC9F6E}" type="sibTrans" cxnId="{1FFC9351-9CF8-42E5-AEF7-9851517BABB8}">
      <dgm:prSet custT="1"/>
      <dgm:spPr>
        <a:solidFill>
          <a:srgbClr val="93CED1"/>
        </a:solidFill>
      </dgm:spPr>
      <dgm:t>
        <a:bodyPr/>
        <a:lstStyle/>
        <a:p>
          <a:r>
            <a:rPr lang="de-DE" sz="1200" dirty="0">
              <a:solidFill>
                <a:schemeClr val="tx1"/>
              </a:solidFill>
            </a:rPr>
            <a:t>Verantwortung übernehmen</a:t>
          </a:r>
        </a:p>
      </dgm:t>
    </dgm:pt>
    <dgm:pt modelId="{631EA7B5-679E-4A7B-9D24-9565FC0D9D4A}">
      <dgm:prSet phldrT="[Text]" phldr="0" custT="1"/>
      <dgm:spPr>
        <a:solidFill>
          <a:srgbClr val="93CED1"/>
        </a:solidFill>
      </dgm:spPr>
      <dgm:t>
        <a:bodyPr/>
        <a:lstStyle/>
        <a:p>
          <a:r>
            <a:rPr lang="de-DE" sz="1400" dirty="0">
              <a:solidFill>
                <a:schemeClr val="tx1"/>
              </a:solidFill>
            </a:rPr>
            <a:t>Aufgaben über-nehmen</a:t>
          </a:r>
        </a:p>
      </dgm:t>
    </dgm:pt>
    <dgm:pt modelId="{750586E1-74EC-4789-9ADF-A92EE6152DFA}" type="parTrans" cxnId="{087DC072-1B8F-448E-B569-C02FD4281698}">
      <dgm:prSet/>
      <dgm:spPr/>
      <dgm:t>
        <a:bodyPr/>
        <a:lstStyle/>
        <a:p>
          <a:endParaRPr lang="de-DE"/>
        </a:p>
      </dgm:t>
    </dgm:pt>
    <dgm:pt modelId="{D9A7EC25-4AF2-4C6E-9A1E-3A2C3F2C2EC9}" type="sibTrans" cxnId="{087DC072-1B8F-448E-B569-C02FD4281698}">
      <dgm:prSet/>
      <dgm:spPr>
        <a:solidFill>
          <a:srgbClr val="93CED1"/>
        </a:solidFill>
      </dgm:spPr>
      <dgm:t>
        <a:bodyPr/>
        <a:lstStyle/>
        <a:p>
          <a:r>
            <a:rPr lang="de-DE" dirty="0">
              <a:solidFill>
                <a:schemeClr val="tx1"/>
              </a:solidFill>
            </a:rPr>
            <a:t>Kooperation Grundschule</a:t>
          </a:r>
        </a:p>
      </dgm:t>
    </dgm:pt>
    <dgm:pt modelId="{B91F4E11-2366-44AA-8C3A-E58C286C0C8C}">
      <dgm:prSet phldrT="[Text]" phldr="0" custT="1"/>
      <dgm:spPr>
        <a:solidFill>
          <a:srgbClr val="93CED1"/>
        </a:solidFill>
      </dgm:spPr>
      <dgm:t>
        <a:bodyPr/>
        <a:lstStyle/>
        <a:p>
          <a:r>
            <a:rPr lang="de-DE" sz="1400" dirty="0">
              <a:solidFill>
                <a:schemeClr val="tx1"/>
              </a:solidFill>
            </a:rPr>
            <a:t>Selbst-</a:t>
          </a:r>
          <a:r>
            <a:rPr lang="de-DE" sz="1400" dirty="0" err="1">
              <a:solidFill>
                <a:schemeClr val="tx1"/>
              </a:solidFill>
            </a:rPr>
            <a:t>ständigkeit</a:t>
          </a:r>
          <a:endParaRPr lang="de-DE" sz="1400" dirty="0">
            <a:solidFill>
              <a:schemeClr val="tx1"/>
            </a:solidFill>
          </a:endParaRPr>
        </a:p>
      </dgm:t>
    </dgm:pt>
    <dgm:pt modelId="{B4FF7FEF-8F44-4B6F-8A8A-78855A9D5E0E}" type="parTrans" cxnId="{7B46A419-3AD8-4B26-9BF0-B2C9464018DD}">
      <dgm:prSet/>
      <dgm:spPr/>
      <dgm:t>
        <a:bodyPr/>
        <a:lstStyle/>
        <a:p>
          <a:endParaRPr lang="de-DE"/>
        </a:p>
      </dgm:t>
    </dgm:pt>
    <dgm:pt modelId="{F95F854D-5610-46A0-8A91-B6B00C994743}" type="sibTrans" cxnId="{7B46A419-3AD8-4B26-9BF0-B2C9464018DD}">
      <dgm:prSet/>
      <dgm:spPr>
        <a:solidFill>
          <a:srgbClr val="93CED1"/>
        </a:solidFill>
      </dgm:spPr>
      <dgm:t>
        <a:bodyPr/>
        <a:lstStyle/>
        <a:p>
          <a:r>
            <a:rPr lang="de-DE" dirty="0">
              <a:solidFill>
                <a:schemeClr val="tx1"/>
              </a:solidFill>
            </a:rPr>
            <a:t>Religiöse Erziehung</a:t>
          </a:r>
        </a:p>
      </dgm:t>
    </dgm:pt>
    <dgm:pt modelId="{F05E26FC-9630-4731-804E-7D931998D19D}" type="pres">
      <dgm:prSet presAssocID="{B64C2DE3-479A-432D-BC35-D70918570AC2}" presName="Name0" presStyleCnt="0">
        <dgm:presLayoutVars>
          <dgm:chMax/>
          <dgm:chPref/>
          <dgm:dir/>
          <dgm:animLvl val="lvl"/>
        </dgm:presLayoutVars>
      </dgm:prSet>
      <dgm:spPr/>
    </dgm:pt>
    <dgm:pt modelId="{E45BFC4D-E5B2-4DC1-9D30-B992D0D36C74}" type="pres">
      <dgm:prSet presAssocID="{C6D50BE0-0DFD-404D-8E3D-4AD799290816}" presName="composite" presStyleCnt="0"/>
      <dgm:spPr/>
    </dgm:pt>
    <dgm:pt modelId="{DFE9D465-698D-4FC5-8F52-C80794DCB0C7}" type="pres">
      <dgm:prSet presAssocID="{C6D50BE0-0DFD-404D-8E3D-4AD799290816}" presName="Parent1" presStyleLbl="node1" presStyleIdx="0" presStyleCnt="6" custScaleX="122473" custScaleY="104677" custLinFactNeighborX="-72194" custLinFactNeighborY="82489">
        <dgm:presLayoutVars>
          <dgm:chMax val="1"/>
          <dgm:chPref val="1"/>
          <dgm:bulletEnabled val="1"/>
        </dgm:presLayoutVars>
      </dgm:prSet>
      <dgm:spPr/>
    </dgm:pt>
    <dgm:pt modelId="{3406F045-82BB-4341-87C4-19DE349C6E8E}" type="pres">
      <dgm:prSet presAssocID="{C6D50BE0-0DFD-404D-8E3D-4AD799290816}" presName="Childtext1" presStyleLbl="revTx" presStyleIdx="0" presStyleCnt="3" custLinFactY="96409" custLinFactNeighborX="12485" custLinFactNeighborY="100000">
        <dgm:presLayoutVars>
          <dgm:chMax val="0"/>
          <dgm:chPref val="0"/>
          <dgm:bulletEnabled val="1"/>
        </dgm:presLayoutVars>
      </dgm:prSet>
      <dgm:spPr/>
    </dgm:pt>
    <dgm:pt modelId="{EFAFA1A6-97E4-4167-AC73-4C74D78447DC}" type="pres">
      <dgm:prSet presAssocID="{C6D50BE0-0DFD-404D-8E3D-4AD799290816}" presName="BalanceSpacing" presStyleCnt="0"/>
      <dgm:spPr/>
    </dgm:pt>
    <dgm:pt modelId="{54321CC0-4CB4-42EE-9D56-74206EA96AD0}" type="pres">
      <dgm:prSet presAssocID="{C6D50BE0-0DFD-404D-8E3D-4AD799290816}" presName="BalanceSpacing1" presStyleCnt="0"/>
      <dgm:spPr/>
    </dgm:pt>
    <dgm:pt modelId="{37827866-E04B-4618-8ED9-5A31DA43CE64}" type="pres">
      <dgm:prSet presAssocID="{2E3F5E37-BA10-422B-B29F-ACB5B9DC9F6E}" presName="Accent1Text" presStyleLbl="node1" presStyleIdx="1" presStyleCnt="6" custScaleX="125648" custScaleY="108444" custLinFactX="-68546" custLinFactNeighborX="-100000" custLinFactNeighborY="-3558"/>
      <dgm:spPr/>
    </dgm:pt>
    <dgm:pt modelId="{AA9076B9-B3BA-4564-BEDF-B3269B5470EC}" type="pres">
      <dgm:prSet presAssocID="{2E3F5E37-BA10-422B-B29F-ACB5B9DC9F6E}" presName="spaceBetweenRectangles" presStyleCnt="0"/>
      <dgm:spPr/>
    </dgm:pt>
    <dgm:pt modelId="{411CA16F-6E4B-4EAF-AE53-5A8BCA977D86}" type="pres">
      <dgm:prSet presAssocID="{631EA7B5-679E-4A7B-9D24-9565FC0D9D4A}" presName="composite" presStyleCnt="0"/>
      <dgm:spPr/>
    </dgm:pt>
    <dgm:pt modelId="{AE8168AF-F8FC-4673-990A-75BF83D34F7A}" type="pres">
      <dgm:prSet presAssocID="{631EA7B5-679E-4A7B-9D24-9565FC0D9D4A}" presName="Parent1" presStyleLbl="node1" presStyleIdx="2" presStyleCnt="6" custScaleX="128459" custScaleY="108555" custLinFactX="-47406" custLinFactNeighborX="-100000" custLinFactNeighborY="-8952">
        <dgm:presLayoutVars>
          <dgm:chMax val="1"/>
          <dgm:chPref val="1"/>
          <dgm:bulletEnabled val="1"/>
        </dgm:presLayoutVars>
      </dgm:prSet>
      <dgm:spPr/>
    </dgm:pt>
    <dgm:pt modelId="{478E70B9-5459-40CE-A3E9-A23F8EF526FE}" type="pres">
      <dgm:prSet presAssocID="{631EA7B5-679E-4A7B-9D24-9565FC0D9D4A}" presName="Childtext1" presStyleLbl="revTx" presStyleIdx="1" presStyleCnt="3" custLinFactX="100000" custLinFactNeighborX="100704" custLinFactNeighborY="-28608">
        <dgm:presLayoutVars>
          <dgm:chMax val="0"/>
          <dgm:chPref val="0"/>
          <dgm:bulletEnabled val="1"/>
        </dgm:presLayoutVars>
      </dgm:prSet>
      <dgm:spPr/>
    </dgm:pt>
    <dgm:pt modelId="{99E648D5-6885-4E07-98E7-B59526A8599A}" type="pres">
      <dgm:prSet presAssocID="{631EA7B5-679E-4A7B-9D24-9565FC0D9D4A}" presName="BalanceSpacing" presStyleCnt="0"/>
      <dgm:spPr/>
    </dgm:pt>
    <dgm:pt modelId="{32D2A3CF-0D0C-49F9-AF27-9D4734222C09}" type="pres">
      <dgm:prSet presAssocID="{631EA7B5-679E-4A7B-9D24-9565FC0D9D4A}" presName="BalanceSpacing1" presStyleCnt="0"/>
      <dgm:spPr/>
    </dgm:pt>
    <dgm:pt modelId="{3FCC832F-B8B5-4E06-9094-FD4934DDBA9D}" type="pres">
      <dgm:prSet presAssocID="{D9A7EC25-4AF2-4C6E-9A1E-3A2C3F2C2EC9}" presName="Accent1Text" presStyleLbl="node1" presStyleIdx="3" presStyleCnt="6" custScaleX="121088" custScaleY="106701" custLinFactX="-84750" custLinFactNeighborX="-100000" custLinFactNeighborY="-94506"/>
      <dgm:spPr/>
    </dgm:pt>
    <dgm:pt modelId="{08551099-2730-405B-A97E-C9C4936AD3D6}" type="pres">
      <dgm:prSet presAssocID="{D9A7EC25-4AF2-4C6E-9A1E-3A2C3F2C2EC9}" presName="spaceBetweenRectangles" presStyleCnt="0"/>
      <dgm:spPr/>
    </dgm:pt>
    <dgm:pt modelId="{3C5D9713-D263-405E-9B49-741EFE6D976D}" type="pres">
      <dgm:prSet presAssocID="{B91F4E11-2366-44AA-8C3A-E58C286C0C8C}" presName="composite" presStyleCnt="0"/>
      <dgm:spPr/>
    </dgm:pt>
    <dgm:pt modelId="{D31867B9-B530-44EF-A01E-282EBCC21663}" type="pres">
      <dgm:prSet presAssocID="{B91F4E11-2366-44AA-8C3A-E58C286C0C8C}" presName="Parent1" presStyleLbl="node1" presStyleIdx="4" presStyleCnt="6" custScaleX="123465" custScaleY="110043" custLinFactX="-35079" custLinFactNeighborX="-100000" custLinFactNeighborY="-14610">
        <dgm:presLayoutVars>
          <dgm:chMax val="1"/>
          <dgm:chPref val="1"/>
          <dgm:bulletEnabled val="1"/>
        </dgm:presLayoutVars>
      </dgm:prSet>
      <dgm:spPr/>
    </dgm:pt>
    <dgm:pt modelId="{54F95AD6-3DC3-422E-951C-7F625A19ADE4}" type="pres">
      <dgm:prSet presAssocID="{B91F4E11-2366-44AA-8C3A-E58C286C0C8C}" presName="Childtext1" presStyleLbl="revTx" presStyleIdx="2" presStyleCnt="3">
        <dgm:presLayoutVars>
          <dgm:chMax val="0"/>
          <dgm:chPref val="0"/>
          <dgm:bulletEnabled val="1"/>
        </dgm:presLayoutVars>
      </dgm:prSet>
      <dgm:spPr/>
    </dgm:pt>
    <dgm:pt modelId="{61F7A5FC-6FBE-47B8-A63A-73D5FE94015B}" type="pres">
      <dgm:prSet presAssocID="{B91F4E11-2366-44AA-8C3A-E58C286C0C8C}" presName="BalanceSpacing" presStyleCnt="0"/>
      <dgm:spPr/>
    </dgm:pt>
    <dgm:pt modelId="{11DA9C52-2B43-40AD-A9E7-EB0EBE11B882}" type="pres">
      <dgm:prSet presAssocID="{B91F4E11-2366-44AA-8C3A-E58C286C0C8C}" presName="BalanceSpacing1" presStyleCnt="0"/>
      <dgm:spPr/>
    </dgm:pt>
    <dgm:pt modelId="{A0DE67F6-C9FC-4871-8D8C-0A101B971E0D}" type="pres">
      <dgm:prSet presAssocID="{F95F854D-5610-46A0-8A91-B6B00C994743}" presName="Accent1Text" presStyleLbl="node1" presStyleIdx="5" presStyleCnt="6" custScaleX="118202" custScaleY="109868" custLinFactX="-62463" custLinFactNeighborX="-100000" custLinFactNeighborY="-14698"/>
      <dgm:spPr/>
    </dgm:pt>
  </dgm:ptLst>
  <dgm:cxnLst>
    <dgm:cxn modelId="{2AC69001-A3EF-421C-B92A-49A325B0B965}" type="presOf" srcId="{631EA7B5-679E-4A7B-9D24-9565FC0D9D4A}" destId="{AE8168AF-F8FC-4673-990A-75BF83D34F7A}" srcOrd="0" destOrd="0" presId="urn:microsoft.com/office/officeart/2008/layout/AlternatingHexagons"/>
    <dgm:cxn modelId="{7B46A419-3AD8-4B26-9BF0-B2C9464018DD}" srcId="{B64C2DE3-479A-432D-BC35-D70918570AC2}" destId="{B91F4E11-2366-44AA-8C3A-E58C286C0C8C}" srcOrd="2" destOrd="0" parTransId="{B4FF7FEF-8F44-4B6F-8A8A-78855A9D5E0E}" sibTransId="{F95F854D-5610-46A0-8A91-B6B00C994743}"/>
    <dgm:cxn modelId="{53E1911F-5B25-445A-9F79-9492786F800A}" type="presOf" srcId="{F95F854D-5610-46A0-8A91-B6B00C994743}" destId="{A0DE67F6-C9FC-4871-8D8C-0A101B971E0D}" srcOrd="0" destOrd="0" presId="urn:microsoft.com/office/officeart/2008/layout/AlternatingHexagons"/>
    <dgm:cxn modelId="{50C8BA2A-FB02-440E-8A61-BCB3E4D4EC02}" type="presOf" srcId="{2E3F5E37-BA10-422B-B29F-ACB5B9DC9F6E}" destId="{37827866-E04B-4618-8ED9-5A31DA43CE64}" srcOrd="0" destOrd="0" presId="urn:microsoft.com/office/officeart/2008/layout/AlternatingHexagons"/>
    <dgm:cxn modelId="{1FFC9351-9CF8-42E5-AEF7-9851517BABB8}" srcId="{B64C2DE3-479A-432D-BC35-D70918570AC2}" destId="{C6D50BE0-0DFD-404D-8E3D-4AD799290816}" srcOrd="0" destOrd="0" parTransId="{7C5F4C41-A6DF-48EC-B5CE-4F9BD72AE262}" sibTransId="{2E3F5E37-BA10-422B-B29F-ACB5B9DC9F6E}"/>
    <dgm:cxn modelId="{087DC072-1B8F-448E-B569-C02FD4281698}" srcId="{B64C2DE3-479A-432D-BC35-D70918570AC2}" destId="{631EA7B5-679E-4A7B-9D24-9565FC0D9D4A}" srcOrd="1" destOrd="0" parTransId="{750586E1-74EC-4789-9ADF-A92EE6152DFA}" sibTransId="{D9A7EC25-4AF2-4C6E-9A1E-3A2C3F2C2EC9}"/>
    <dgm:cxn modelId="{6BF65581-5023-47CA-86CD-978AC1AD2321}" type="presOf" srcId="{B91F4E11-2366-44AA-8C3A-E58C286C0C8C}" destId="{D31867B9-B530-44EF-A01E-282EBCC21663}" srcOrd="0" destOrd="0" presId="urn:microsoft.com/office/officeart/2008/layout/AlternatingHexagons"/>
    <dgm:cxn modelId="{0D6B08A8-11EB-4470-9816-5FE60E6A141C}" type="presOf" srcId="{C6D50BE0-0DFD-404D-8E3D-4AD799290816}" destId="{DFE9D465-698D-4FC5-8F52-C80794DCB0C7}" srcOrd="0" destOrd="0" presId="urn:microsoft.com/office/officeart/2008/layout/AlternatingHexagons"/>
    <dgm:cxn modelId="{C71CC4A9-49E9-4858-9BE7-FC333FA247D7}" type="presOf" srcId="{B64C2DE3-479A-432D-BC35-D70918570AC2}" destId="{F05E26FC-9630-4731-804E-7D931998D19D}" srcOrd="0" destOrd="0" presId="urn:microsoft.com/office/officeart/2008/layout/AlternatingHexagons"/>
    <dgm:cxn modelId="{B69230B4-5194-4DD4-A004-575908287B6D}" type="presOf" srcId="{D9A7EC25-4AF2-4C6E-9A1E-3A2C3F2C2EC9}" destId="{3FCC832F-B8B5-4E06-9094-FD4934DDBA9D}" srcOrd="0" destOrd="0" presId="urn:microsoft.com/office/officeart/2008/layout/AlternatingHexagons"/>
    <dgm:cxn modelId="{0AD1BF4A-C360-4DAA-A78A-CFF50CD34231}" type="presParOf" srcId="{F05E26FC-9630-4731-804E-7D931998D19D}" destId="{E45BFC4D-E5B2-4DC1-9D30-B992D0D36C74}" srcOrd="0" destOrd="0" presId="urn:microsoft.com/office/officeart/2008/layout/AlternatingHexagons"/>
    <dgm:cxn modelId="{5DCFB6B4-7DA5-48EE-968B-FCD21B10897D}" type="presParOf" srcId="{E45BFC4D-E5B2-4DC1-9D30-B992D0D36C74}" destId="{DFE9D465-698D-4FC5-8F52-C80794DCB0C7}" srcOrd="0" destOrd="0" presId="urn:microsoft.com/office/officeart/2008/layout/AlternatingHexagons"/>
    <dgm:cxn modelId="{47DA5667-FE69-406D-98D0-30B61B4BB20A}" type="presParOf" srcId="{E45BFC4D-E5B2-4DC1-9D30-B992D0D36C74}" destId="{3406F045-82BB-4341-87C4-19DE349C6E8E}" srcOrd="1" destOrd="0" presId="urn:microsoft.com/office/officeart/2008/layout/AlternatingHexagons"/>
    <dgm:cxn modelId="{4844FFBE-A462-405F-8716-5F0A07FD8ADB}" type="presParOf" srcId="{E45BFC4D-E5B2-4DC1-9D30-B992D0D36C74}" destId="{EFAFA1A6-97E4-4167-AC73-4C74D78447DC}" srcOrd="2" destOrd="0" presId="urn:microsoft.com/office/officeart/2008/layout/AlternatingHexagons"/>
    <dgm:cxn modelId="{8FCF30F9-17B5-4CA1-991A-411AD1C31A9F}" type="presParOf" srcId="{E45BFC4D-E5B2-4DC1-9D30-B992D0D36C74}" destId="{54321CC0-4CB4-42EE-9D56-74206EA96AD0}" srcOrd="3" destOrd="0" presId="urn:microsoft.com/office/officeart/2008/layout/AlternatingHexagons"/>
    <dgm:cxn modelId="{4D0C7798-D46F-4B56-BA09-D7087F16D0CF}" type="presParOf" srcId="{E45BFC4D-E5B2-4DC1-9D30-B992D0D36C74}" destId="{37827866-E04B-4618-8ED9-5A31DA43CE64}" srcOrd="4" destOrd="0" presId="urn:microsoft.com/office/officeart/2008/layout/AlternatingHexagons"/>
    <dgm:cxn modelId="{AF5DA954-88B0-4797-AA0B-414DD4F752C8}" type="presParOf" srcId="{F05E26FC-9630-4731-804E-7D931998D19D}" destId="{AA9076B9-B3BA-4564-BEDF-B3269B5470EC}" srcOrd="1" destOrd="0" presId="urn:microsoft.com/office/officeart/2008/layout/AlternatingHexagons"/>
    <dgm:cxn modelId="{C4D717A0-87DF-4372-831D-B0C81AC6DF07}" type="presParOf" srcId="{F05E26FC-9630-4731-804E-7D931998D19D}" destId="{411CA16F-6E4B-4EAF-AE53-5A8BCA977D86}" srcOrd="2" destOrd="0" presId="urn:microsoft.com/office/officeart/2008/layout/AlternatingHexagons"/>
    <dgm:cxn modelId="{67FAD092-BEA7-442A-98E8-768F26307024}" type="presParOf" srcId="{411CA16F-6E4B-4EAF-AE53-5A8BCA977D86}" destId="{AE8168AF-F8FC-4673-990A-75BF83D34F7A}" srcOrd="0" destOrd="0" presId="urn:microsoft.com/office/officeart/2008/layout/AlternatingHexagons"/>
    <dgm:cxn modelId="{FA64E022-185D-4AED-844F-A10AC599B354}" type="presParOf" srcId="{411CA16F-6E4B-4EAF-AE53-5A8BCA977D86}" destId="{478E70B9-5459-40CE-A3E9-A23F8EF526FE}" srcOrd="1" destOrd="0" presId="urn:microsoft.com/office/officeart/2008/layout/AlternatingHexagons"/>
    <dgm:cxn modelId="{5195AA3B-C348-4C36-99D7-B043F9CD6632}" type="presParOf" srcId="{411CA16F-6E4B-4EAF-AE53-5A8BCA977D86}" destId="{99E648D5-6885-4E07-98E7-B59526A8599A}" srcOrd="2" destOrd="0" presId="urn:microsoft.com/office/officeart/2008/layout/AlternatingHexagons"/>
    <dgm:cxn modelId="{7B4AA375-8BDF-47A4-8B5C-87ACF5600A17}" type="presParOf" srcId="{411CA16F-6E4B-4EAF-AE53-5A8BCA977D86}" destId="{32D2A3CF-0D0C-49F9-AF27-9D4734222C09}" srcOrd="3" destOrd="0" presId="urn:microsoft.com/office/officeart/2008/layout/AlternatingHexagons"/>
    <dgm:cxn modelId="{24C4FCD7-0466-4E6A-A89D-7D11D3313585}" type="presParOf" srcId="{411CA16F-6E4B-4EAF-AE53-5A8BCA977D86}" destId="{3FCC832F-B8B5-4E06-9094-FD4934DDBA9D}" srcOrd="4" destOrd="0" presId="urn:microsoft.com/office/officeart/2008/layout/AlternatingHexagons"/>
    <dgm:cxn modelId="{55A0B78A-DF71-4D20-9356-BFDFF63EA995}" type="presParOf" srcId="{F05E26FC-9630-4731-804E-7D931998D19D}" destId="{08551099-2730-405B-A97E-C9C4936AD3D6}" srcOrd="3" destOrd="0" presId="urn:microsoft.com/office/officeart/2008/layout/AlternatingHexagons"/>
    <dgm:cxn modelId="{464AD89D-412B-41EB-9CDC-2E6DF439E327}" type="presParOf" srcId="{F05E26FC-9630-4731-804E-7D931998D19D}" destId="{3C5D9713-D263-405E-9B49-741EFE6D976D}" srcOrd="4" destOrd="0" presId="urn:microsoft.com/office/officeart/2008/layout/AlternatingHexagons"/>
    <dgm:cxn modelId="{7DDDE2C7-A4CE-47F7-A097-9AECB6D95CA7}" type="presParOf" srcId="{3C5D9713-D263-405E-9B49-741EFE6D976D}" destId="{D31867B9-B530-44EF-A01E-282EBCC21663}" srcOrd="0" destOrd="0" presId="urn:microsoft.com/office/officeart/2008/layout/AlternatingHexagons"/>
    <dgm:cxn modelId="{1BBFC37B-ECA2-4D51-8364-969E72B81CF0}" type="presParOf" srcId="{3C5D9713-D263-405E-9B49-741EFE6D976D}" destId="{54F95AD6-3DC3-422E-951C-7F625A19ADE4}" srcOrd="1" destOrd="0" presId="urn:microsoft.com/office/officeart/2008/layout/AlternatingHexagons"/>
    <dgm:cxn modelId="{6B30A0AF-AD4C-4B44-B482-61E86615D65B}" type="presParOf" srcId="{3C5D9713-D263-405E-9B49-741EFE6D976D}" destId="{61F7A5FC-6FBE-47B8-A63A-73D5FE94015B}" srcOrd="2" destOrd="0" presId="urn:microsoft.com/office/officeart/2008/layout/AlternatingHexagons"/>
    <dgm:cxn modelId="{81FC5CC7-CD75-4018-B190-9D08E7C30895}" type="presParOf" srcId="{3C5D9713-D263-405E-9B49-741EFE6D976D}" destId="{11DA9C52-2B43-40AD-A9E7-EB0EBE11B882}" srcOrd="3" destOrd="0" presId="urn:microsoft.com/office/officeart/2008/layout/AlternatingHexagons"/>
    <dgm:cxn modelId="{1FF953E1-8105-4B5E-BB1C-A7998B5739AA}" type="presParOf" srcId="{3C5D9713-D263-405E-9B49-741EFE6D976D}" destId="{A0DE67F6-C9FC-4871-8D8C-0A101B971E0D}"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2DF672-9F02-422E-9AF9-C7A70AB1B5DE}"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de-DE"/>
        </a:p>
      </dgm:t>
    </dgm:pt>
    <dgm:pt modelId="{C438DC5E-0A9D-4125-A975-9C1D4BED0778}">
      <dgm:prSet phldrT="[Text]" phldr="0"/>
      <dgm:spPr>
        <a:solidFill>
          <a:srgbClr val="96CEAB"/>
        </a:solidFill>
      </dgm:spPr>
      <dgm:t>
        <a:bodyPr/>
        <a:lstStyle/>
        <a:p>
          <a:r>
            <a:rPr lang="de-DE" dirty="0">
              <a:solidFill>
                <a:schemeClr val="tx1"/>
              </a:solidFill>
            </a:rPr>
            <a:t>Gemeinsame Lösungen finden</a:t>
          </a:r>
        </a:p>
      </dgm:t>
    </dgm:pt>
    <dgm:pt modelId="{C7D3C185-15EE-4470-A806-461C99631538}" type="parTrans" cxnId="{3A1032DB-292B-4646-97D6-7B74D60D144B}">
      <dgm:prSet/>
      <dgm:spPr/>
      <dgm:t>
        <a:bodyPr/>
        <a:lstStyle/>
        <a:p>
          <a:endParaRPr lang="de-DE"/>
        </a:p>
      </dgm:t>
    </dgm:pt>
    <dgm:pt modelId="{B857951E-8AD6-46A1-95EC-CDC51C901281}" type="sibTrans" cxnId="{3A1032DB-292B-4646-97D6-7B74D60D144B}">
      <dgm:prSet/>
      <dgm:spPr>
        <a:solidFill>
          <a:srgbClr val="96CEAB"/>
        </a:solidFill>
      </dgm:spPr>
      <dgm:t>
        <a:bodyPr/>
        <a:lstStyle/>
        <a:p>
          <a:r>
            <a:rPr lang="de-DE" dirty="0">
              <a:solidFill>
                <a:schemeClr val="tx1"/>
              </a:solidFill>
            </a:rPr>
            <a:t>Streitschlichter Gespräche</a:t>
          </a:r>
        </a:p>
      </dgm:t>
    </dgm:pt>
    <dgm:pt modelId="{DE946A2A-22D5-43AF-9D7C-9AAB18A5D185}">
      <dgm:prSet phldrT="[Text]" phldr="1"/>
      <dgm:spPr/>
      <dgm:t>
        <a:bodyPr/>
        <a:lstStyle/>
        <a:p>
          <a:endParaRPr lang="de-DE"/>
        </a:p>
      </dgm:t>
    </dgm:pt>
    <dgm:pt modelId="{493224A1-B708-4C17-8408-AB47A1A5A6AE}" type="parTrans" cxnId="{BC838EA5-C55E-423E-8F19-51B86845D4B6}">
      <dgm:prSet/>
      <dgm:spPr/>
      <dgm:t>
        <a:bodyPr/>
        <a:lstStyle/>
        <a:p>
          <a:endParaRPr lang="de-DE"/>
        </a:p>
      </dgm:t>
    </dgm:pt>
    <dgm:pt modelId="{E0C2B8B1-E329-4FBA-8FCF-25FD80BC44C6}" type="sibTrans" cxnId="{BC838EA5-C55E-423E-8F19-51B86845D4B6}">
      <dgm:prSet/>
      <dgm:spPr/>
      <dgm:t>
        <a:bodyPr/>
        <a:lstStyle/>
        <a:p>
          <a:endParaRPr lang="de-DE"/>
        </a:p>
      </dgm:t>
    </dgm:pt>
    <dgm:pt modelId="{14B8A52C-5893-454F-9AA2-9FEC782DA785}">
      <dgm:prSet phldrT="[Text]" phldr="0" custT="1"/>
      <dgm:spPr>
        <a:solidFill>
          <a:srgbClr val="96CEAB"/>
        </a:solidFill>
      </dgm:spPr>
      <dgm:t>
        <a:bodyPr/>
        <a:lstStyle/>
        <a:p>
          <a:r>
            <a:rPr lang="de-DE" sz="1600" dirty="0">
              <a:solidFill>
                <a:schemeClr val="tx1"/>
              </a:solidFill>
            </a:rPr>
            <a:t>Alltägliches Freispiel</a:t>
          </a:r>
        </a:p>
      </dgm:t>
    </dgm:pt>
    <dgm:pt modelId="{679F58C3-6F37-415A-9EE0-9B75932637C0}" type="parTrans" cxnId="{4F26CFB3-5A17-4786-8A6B-CC8834D190CD}">
      <dgm:prSet/>
      <dgm:spPr/>
      <dgm:t>
        <a:bodyPr/>
        <a:lstStyle/>
        <a:p>
          <a:endParaRPr lang="de-DE"/>
        </a:p>
      </dgm:t>
    </dgm:pt>
    <dgm:pt modelId="{9FB216F2-C64C-4E4D-BA23-55B735EF7794}" type="sibTrans" cxnId="{4F26CFB3-5A17-4786-8A6B-CC8834D190CD}">
      <dgm:prSet/>
      <dgm:spPr>
        <a:blipFill rotWithShape="0">
          <a:blip xmlns:r="http://schemas.openxmlformats.org/officeDocument/2006/relationships" r:embed="rId1"/>
          <a:srcRect/>
          <a:stretch>
            <a:fillRect l="-4000" r="-4000"/>
          </a:stretch>
        </a:blipFill>
      </dgm:spPr>
      <dgm:t>
        <a:bodyPr/>
        <a:lstStyle/>
        <a:p>
          <a:endParaRPr lang="de-DE" dirty="0"/>
        </a:p>
      </dgm:t>
    </dgm:pt>
    <dgm:pt modelId="{D605CAFF-105A-404D-9B04-A56B4B6AAE15}" type="pres">
      <dgm:prSet presAssocID="{1D2DF672-9F02-422E-9AF9-C7A70AB1B5DE}" presName="Name0" presStyleCnt="0">
        <dgm:presLayoutVars>
          <dgm:chMax/>
          <dgm:chPref/>
          <dgm:dir/>
          <dgm:animLvl val="lvl"/>
        </dgm:presLayoutVars>
      </dgm:prSet>
      <dgm:spPr/>
    </dgm:pt>
    <dgm:pt modelId="{E8C6FE90-F275-4BCB-9513-F6960F9C644E}" type="pres">
      <dgm:prSet presAssocID="{C438DC5E-0A9D-4125-A975-9C1D4BED0778}" presName="composite" presStyleCnt="0"/>
      <dgm:spPr/>
    </dgm:pt>
    <dgm:pt modelId="{892FA802-9BEB-4269-8DCE-ED0E9A1BF41B}" type="pres">
      <dgm:prSet presAssocID="{C438DC5E-0A9D-4125-A975-9C1D4BED0778}" presName="Parent1" presStyleLbl="node1" presStyleIdx="0" presStyleCnt="4" custScaleX="99358" custScaleY="85238" custLinFactNeighborX="-76592" custLinFactNeighborY="-3494">
        <dgm:presLayoutVars>
          <dgm:chMax val="1"/>
          <dgm:chPref val="1"/>
          <dgm:bulletEnabled val="1"/>
        </dgm:presLayoutVars>
      </dgm:prSet>
      <dgm:spPr/>
    </dgm:pt>
    <dgm:pt modelId="{C05D3DCF-EC47-4A40-87C3-3A1B3129B41C}" type="pres">
      <dgm:prSet presAssocID="{C438DC5E-0A9D-4125-A975-9C1D4BED0778}" presName="Childtext1" presStyleLbl="revTx" presStyleIdx="0" presStyleCnt="2">
        <dgm:presLayoutVars>
          <dgm:chMax val="0"/>
          <dgm:chPref val="0"/>
          <dgm:bulletEnabled val="1"/>
        </dgm:presLayoutVars>
      </dgm:prSet>
      <dgm:spPr/>
    </dgm:pt>
    <dgm:pt modelId="{91A49B6B-85FF-42A3-963B-BD98D840A79D}" type="pres">
      <dgm:prSet presAssocID="{C438DC5E-0A9D-4125-A975-9C1D4BED0778}" presName="BalanceSpacing" presStyleCnt="0"/>
      <dgm:spPr/>
    </dgm:pt>
    <dgm:pt modelId="{C57E1A3F-5660-455F-96C6-08104E50344B}" type="pres">
      <dgm:prSet presAssocID="{C438DC5E-0A9D-4125-A975-9C1D4BED0778}" presName="BalanceSpacing1" presStyleCnt="0"/>
      <dgm:spPr/>
    </dgm:pt>
    <dgm:pt modelId="{93B11A38-D877-468F-A874-2F56F2523319}" type="pres">
      <dgm:prSet presAssocID="{B857951E-8AD6-46A1-95EC-CDC51C901281}" presName="Accent1Text" presStyleLbl="node1" presStyleIdx="1" presStyleCnt="4" custScaleX="103495" custScaleY="85453" custLinFactX="-52175" custLinFactNeighborX="-100000" custLinFactNeighborY="-3387"/>
      <dgm:spPr/>
    </dgm:pt>
    <dgm:pt modelId="{9D04CA46-0885-468E-8C3D-8E1D163D804C}" type="pres">
      <dgm:prSet presAssocID="{B857951E-8AD6-46A1-95EC-CDC51C901281}" presName="spaceBetweenRectangles" presStyleCnt="0"/>
      <dgm:spPr/>
    </dgm:pt>
    <dgm:pt modelId="{0CECAE77-3446-4BBF-8716-4B2E47AFC2C6}" type="pres">
      <dgm:prSet presAssocID="{14B8A52C-5893-454F-9AA2-9FEC782DA785}" presName="composite" presStyleCnt="0"/>
      <dgm:spPr/>
    </dgm:pt>
    <dgm:pt modelId="{E01D4660-4E3D-4124-A3E0-DFECE0B0E79C}" type="pres">
      <dgm:prSet presAssocID="{14B8A52C-5893-454F-9AA2-9FEC782DA785}" presName="Parent1" presStyleLbl="node1" presStyleIdx="2" presStyleCnt="4" custScaleX="106993" custScaleY="80725" custLinFactX="-18105" custLinFactNeighborX="-100000" custLinFactNeighborY="6454">
        <dgm:presLayoutVars>
          <dgm:chMax val="1"/>
          <dgm:chPref val="1"/>
          <dgm:bulletEnabled val="1"/>
        </dgm:presLayoutVars>
      </dgm:prSet>
      <dgm:spPr/>
    </dgm:pt>
    <dgm:pt modelId="{72D44E13-731F-4CEC-A6E8-669BEB928118}" type="pres">
      <dgm:prSet presAssocID="{14B8A52C-5893-454F-9AA2-9FEC782DA785}" presName="Childtext1" presStyleLbl="revTx" presStyleIdx="1" presStyleCnt="2">
        <dgm:presLayoutVars>
          <dgm:chMax val="0"/>
          <dgm:chPref val="0"/>
          <dgm:bulletEnabled val="1"/>
        </dgm:presLayoutVars>
      </dgm:prSet>
      <dgm:spPr/>
    </dgm:pt>
    <dgm:pt modelId="{AAFC3E70-C627-4E11-8344-2212AC8634EC}" type="pres">
      <dgm:prSet presAssocID="{14B8A52C-5893-454F-9AA2-9FEC782DA785}" presName="BalanceSpacing" presStyleCnt="0"/>
      <dgm:spPr/>
    </dgm:pt>
    <dgm:pt modelId="{0B4ED100-7389-4A2F-A0C0-A39B3F843118}" type="pres">
      <dgm:prSet presAssocID="{14B8A52C-5893-454F-9AA2-9FEC782DA785}" presName="BalanceSpacing1" presStyleCnt="0"/>
      <dgm:spPr/>
    </dgm:pt>
    <dgm:pt modelId="{B28C428D-FF3F-4747-B789-65B0A01317ED}" type="pres">
      <dgm:prSet presAssocID="{9FB216F2-C64C-4E4D-BA23-55B735EF7794}" presName="Accent1Text" presStyleLbl="node1" presStyleIdx="3" presStyleCnt="4" custFlipVert="0" custFlipHor="1" custScaleX="47653" custScaleY="35587" custLinFactX="-25304" custLinFactNeighborX="-100000" custLinFactNeighborY="-5889"/>
      <dgm:spPr/>
    </dgm:pt>
  </dgm:ptLst>
  <dgm:cxnLst>
    <dgm:cxn modelId="{758A8E01-CE3B-4B81-996A-6894EACDC8BA}" type="presOf" srcId="{9FB216F2-C64C-4E4D-BA23-55B735EF7794}" destId="{B28C428D-FF3F-4747-B789-65B0A01317ED}" srcOrd="0" destOrd="0" presId="urn:microsoft.com/office/officeart/2008/layout/AlternatingHexagons"/>
    <dgm:cxn modelId="{8F80A82E-6945-4EC2-BDAD-BE3EBE8C9C9C}" type="presOf" srcId="{DE946A2A-22D5-43AF-9D7C-9AAB18A5D185}" destId="{C05D3DCF-EC47-4A40-87C3-3A1B3129B41C}" srcOrd="0" destOrd="0" presId="urn:microsoft.com/office/officeart/2008/layout/AlternatingHexagons"/>
    <dgm:cxn modelId="{B9022546-817B-4178-BFB6-E30BE87AB8BB}" type="presOf" srcId="{14B8A52C-5893-454F-9AA2-9FEC782DA785}" destId="{E01D4660-4E3D-4124-A3E0-DFECE0B0E79C}" srcOrd="0" destOrd="0" presId="urn:microsoft.com/office/officeart/2008/layout/AlternatingHexagons"/>
    <dgm:cxn modelId="{98349C9D-A5FA-4539-958D-47C00BCDB3C7}" type="presOf" srcId="{C438DC5E-0A9D-4125-A975-9C1D4BED0778}" destId="{892FA802-9BEB-4269-8DCE-ED0E9A1BF41B}" srcOrd="0" destOrd="0" presId="urn:microsoft.com/office/officeart/2008/layout/AlternatingHexagons"/>
    <dgm:cxn modelId="{BC838EA5-C55E-423E-8F19-51B86845D4B6}" srcId="{C438DC5E-0A9D-4125-A975-9C1D4BED0778}" destId="{DE946A2A-22D5-43AF-9D7C-9AAB18A5D185}" srcOrd="0" destOrd="0" parTransId="{493224A1-B708-4C17-8408-AB47A1A5A6AE}" sibTransId="{E0C2B8B1-E329-4FBA-8FCF-25FD80BC44C6}"/>
    <dgm:cxn modelId="{4F26CFB3-5A17-4786-8A6B-CC8834D190CD}" srcId="{1D2DF672-9F02-422E-9AF9-C7A70AB1B5DE}" destId="{14B8A52C-5893-454F-9AA2-9FEC782DA785}" srcOrd="1" destOrd="0" parTransId="{679F58C3-6F37-415A-9EE0-9B75932637C0}" sibTransId="{9FB216F2-C64C-4E4D-BA23-55B735EF7794}"/>
    <dgm:cxn modelId="{E9F34AC1-F857-4432-ADFB-5F29DD82C839}" type="presOf" srcId="{B857951E-8AD6-46A1-95EC-CDC51C901281}" destId="{93B11A38-D877-468F-A874-2F56F2523319}" srcOrd="0" destOrd="0" presId="urn:microsoft.com/office/officeart/2008/layout/AlternatingHexagons"/>
    <dgm:cxn modelId="{3A1032DB-292B-4646-97D6-7B74D60D144B}" srcId="{1D2DF672-9F02-422E-9AF9-C7A70AB1B5DE}" destId="{C438DC5E-0A9D-4125-A975-9C1D4BED0778}" srcOrd="0" destOrd="0" parTransId="{C7D3C185-15EE-4470-A806-461C99631538}" sibTransId="{B857951E-8AD6-46A1-95EC-CDC51C901281}"/>
    <dgm:cxn modelId="{AF7813FE-4CCE-4E04-A653-826B0E420C68}" type="presOf" srcId="{1D2DF672-9F02-422E-9AF9-C7A70AB1B5DE}" destId="{D605CAFF-105A-404D-9B04-A56B4B6AAE15}" srcOrd="0" destOrd="0" presId="urn:microsoft.com/office/officeart/2008/layout/AlternatingHexagons"/>
    <dgm:cxn modelId="{20ED3C18-510E-4ADF-90AB-9ED29C225D35}" type="presParOf" srcId="{D605CAFF-105A-404D-9B04-A56B4B6AAE15}" destId="{E8C6FE90-F275-4BCB-9513-F6960F9C644E}" srcOrd="0" destOrd="0" presId="urn:microsoft.com/office/officeart/2008/layout/AlternatingHexagons"/>
    <dgm:cxn modelId="{5FFFA7F3-D469-4EB2-9DCF-FC26B33256F0}" type="presParOf" srcId="{E8C6FE90-F275-4BCB-9513-F6960F9C644E}" destId="{892FA802-9BEB-4269-8DCE-ED0E9A1BF41B}" srcOrd="0" destOrd="0" presId="urn:microsoft.com/office/officeart/2008/layout/AlternatingHexagons"/>
    <dgm:cxn modelId="{57A0BB5C-65C2-4F09-9D22-3E91CB626DCD}" type="presParOf" srcId="{E8C6FE90-F275-4BCB-9513-F6960F9C644E}" destId="{C05D3DCF-EC47-4A40-87C3-3A1B3129B41C}" srcOrd="1" destOrd="0" presId="urn:microsoft.com/office/officeart/2008/layout/AlternatingHexagons"/>
    <dgm:cxn modelId="{1A8F334D-E73F-450C-8539-2A0E0D0DD460}" type="presParOf" srcId="{E8C6FE90-F275-4BCB-9513-F6960F9C644E}" destId="{91A49B6B-85FF-42A3-963B-BD98D840A79D}" srcOrd="2" destOrd="0" presId="urn:microsoft.com/office/officeart/2008/layout/AlternatingHexagons"/>
    <dgm:cxn modelId="{FF17F017-12EE-4A54-8CEC-715BFD914603}" type="presParOf" srcId="{E8C6FE90-F275-4BCB-9513-F6960F9C644E}" destId="{C57E1A3F-5660-455F-96C6-08104E50344B}" srcOrd="3" destOrd="0" presId="urn:microsoft.com/office/officeart/2008/layout/AlternatingHexagons"/>
    <dgm:cxn modelId="{6A187A12-7BB1-48D0-BFFC-D4591F7B7471}" type="presParOf" srcId="{E8C6FE90-F275-4BCB-9513-F6960F9C644E}" destId="{93B11A38-D877-468F-A874-2F56F2523319}" srcOrd="4" destOrd="0" presId="urn:microsoft.com/office/officeart/2008/layout/AlternatingHexagons"/>
    <dgm:cxn modelId="{EC924750-E4DC-47FB-A2EC-1F3DF7BD8AD9}" type="presParOf" srcId="{D605CAFF-105A-404D-9B04-A56B4B6AAE15}" destId="{9D04CA46-0885-468E-8C3D-8E1D163D804C}" srcOrd="1" destOrd="0" presId="urn:microsoft.com/office/officeart/2008/layout/AlternatingHexagons"/>
    <dgm:cxn modelId="{A801CAAB-7ED0-42F8-9106-09BE167A4343}" type="presParOf" srcId="{D605CAFF-105A-404D-9B04-A56B4B6AAE15}" destId="{0CECAE77-3446-4BBF-8716-4B2E47AFC2C6}" srcOrd="2" destOrd="0" presId="urn:microsoft.com/office/officeart/2008/layout/AlternatingHexagons"/>
    <dgm:cxn modelId="{82CAD4CD-43F5-42BA-846C-FF197ED316CB}" type="presParOf" srcId="{0CECAE77-3446-4BBF-8716-4B2E47AFC2C6}" destId="{E01D4660-4E3D-4124-A3E0-DFECE0B0E79C}" srcOrd="0" destOrd="0" presId="urn:microsoft.com/office/officeart/2008/layout/AlternatingHexagons"/>
    <dgm:cxn modelId="{556B814F-4D15-479A-BB04-00E4E39E80AC}" type="presParOf" srcId="{0CECAE77-3446-4BBF-8716-4B2E47AFC2C6}" destId="{72D44E13-731F-4CEC-A6E8-669BEB928118}" srcOrd="1" destOrd="0" presId="urn:microsoft.com/office/officeart/2008/layout/AlternatingHexagons"/>
    <dgm:cxn modelId="{BD2E1C53-6688-49A4-8112-36A8D6F54D18}" type="presParOf" srcId="{0CECAE77-3446-4BBF-8716-4B2E47AFC2C6}" destId="{AAFC3E70-C627-4E11-8344-2212AC8634EC}" srcOrd="2" destOrd="0" presId="urn:microsoft.com/office/officeart/2008/layout/AlternatingHexagons"/>
    <dgm:cxn modelId="{9B1D918D-9402-4D07-9E8B-A97E3A1531B9}" type="presParOf" srcId="{0CECAE77-3446-4BBF-8716-4B2E47AFC2C6}" destId="{0B4ED100-7389-4A2F-A0C0-A39B3F843118}" srcOrd="3" destOrd="0" presId="urn:microsoft.com/office/officeart/2008/layout/AlternatingHexagons"/>
    <dgm:cxn modelId="{8870EF42-F95F-4191-A530-3E68963EFB2F}" type="presParOf" srcId="{0CECAE77-3446-4BBF-8716-4B2E47AFC2C6}" destId="{B28C428D-FF3F-4747-B789-65B0A01317ED}"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E23CD5-2F36-457F-B427-139FDFFAD641}"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de-DE"/>
        </a:p>
      </dgm:t>
    </dgm:pt>
    <dgm:pt modelId="{6810AD6A-1F17-4854-B090-8BFCA5E2110F}">
      <dgm:prSet phldrT="[Text]" phldr="0"/>
      <dgm:spPr>
        <a:solidFill>
          <a:srgbClr val="DAE183"/>
        </a:solidFill>
      </dgm:spPr>
      <dgm:t>
        <a:bodyPr/>
        <a:lstStyle/>
        <a:p>
          <a:r>
            <a:rPr lang="de-DE" dirty="0">
              <a:solidFill>
                <a:schemeClr val="tx1"/>
              </a:solidFill>
            </a:rPr>
            <a:t>Bastel- </a:t>
          </a:r>
          <a:r>
            <a:rPr lang="de-DE" dirty="0" err="1">
              <a:solidFill>
                <a:schemeClr val="tx1"/>
              </a:solidFill>
            </a:rPr>
            <a:t>angebote</a:t>
          </a:r>
          <a:endParaRPr lang="de-DE" dirty="0">
            <a:solidFill>
              <a:schemeClr val="tx1"/>
            </a:solidFill>
          </a:endParaRPr>
        </a:p>
      </dgm:t>
    </dgm:pt>
    <dgm:pt modelId="{AC642C35-E722-422C-A282-250334025959}" type="sibTrans" cxnId="{1B47D858-ACA7-416E-8C6C-726D314627E5}">
      <dgm:prSet/>
      <dgm:spPr>
        <a:solidFill>
          <a:srgbClr val="DAE183"/>
        </a:solidFill>
      </dgm:spPr>
      <dgm:t>
        <a:bodyPr/>
        <a:lstStyle/>
        <a:p>
          <a:r>
            <a:rPr lang="de-DE" dirty="0">
              <a:solidFill>
                <a:schemeClr val="tx1"/>
              </a:solidFill>
            </a:rPr>
            <a:t>Gestaltung Portfolio</a:t>
          </a:r>
        </a:p>
      </dgm:t>
    </dgm:pt>
    <dgm:pt modelId="{E08FAD69-CB06-4192-A137-40FF9B87B334}" type="parTrans" cxnId="{1B47D858-ACA7-416E-8C6C-726D314627E5}">
      <dgm:prSet/>
      <dgm:spPr/>
      <dgm:t>
        <a:bodyPr/>
        <a:lstStyle/>
        <a:p>
          <a:endParaRPr lang="de-DE"/>
        </a:p>
      </dgm:t>
    </dgm:pt>
    <dgm:pt modelId="{089DD382-831C-4C74-BA48-78D1549FC64F}">
      <dgm:prSet phldrT="[Text]" phldr="0" custT="1"/>
      <dgm:spPr>
        <a:solidFill>
          <a:srgbClr val="DAE183"/>
        </a:solidFill>
      </dgm:spPr>
      <dgm:t>
        <a:bodyPr/>
        <a:lstStyle/>
        <a:p>
          <a:r>
            <a:rPr lang="de-DE" sz="2000" dirty="0">
              <a:solidFill>
                <a:schemeClr val="tx1"/>
              </a:solidFill>
            </a:rPr>
            <a:t>Turnen</a:t>
          </a:r>
          <a:endParaRPr lang="de-DE" sz="1600" dirty="0">
            <a:solidFill>
              <a:schemeClr val="tx1"/>
            </a:solidFill>
          </a:endParaRPr>
        </a:p>
      </dgm:t>
    </dgm:pt>
    <dgm:pt modelId="{F55EEC05-2464-494A-995F-FDAE3FCE73B4}" type="parTrans" cxnId="{28ACB611-8D6F-406E-A91E-907AF7A1ABC9}">
      <dgm:prSet/>
      <dgm:spPr/>
      <dgm:t>
        <a:bodyPr/>
        <a:lstStyle/>
        <a:p>
          <a:endParaRPr lang="de-DE"/>
        </a:p>
      </dgm:t>
    </dgm:pt>
    <dgm:pt modelId="{148DBCB1-DC75-46A6-A2B7-B0BA96D06396}" type="sibTrans" cxnId="{28ACB611-8D6F-406E-A91E-907AF7A1ABC9}">
      <dgm:prSet/>
      <dgm:spPr>
        <a:solidFill>
          <a:srgbClr val="DAE183"/>
        </a:solidFill>
      </dgm:spPr>
      <dgm:t>
        <a:bodyPr/>
        <a:lstStyle/>
        <a:p>
          <a:r>
            <a:rPr lang="de-DE" dirty="0">
              <a:solidFill>
                <a:schemeClr val="tx1"/>
              </a:solidFill>
            </a:rPr>
            <a:t>Naturtage</a:t>
          </a:r>
        </a:p>
      </dgm:t>
    </dgm:pt>
    <dgm:pt modelId="{46A1C882-CFF0-43D0-8F6C-C52B6E9E73DD}" type="pres">
      <dgm:prSet presAssocID="{5CE23CD5-2F36-457F-B427-139FDFFAD641}" presName="Name0" presStyleCnt="0">
        <dgm:presLayoutVars>
          <dgm:chMax/>
          <dgm:chPref/>
          <dgm:dir/>
          <dgm:animLvl val="lvl"/>
        </dgm:presLayoutVars>
      </dgm:prSet>
      <dgm:spPr/>
    </dgm:pt>
    <dgm:pt modelId="{AA7411D0-F561-413C-8CAE-325AF293ED7F}" type="pres">
      <dgm:prSet presAssocID="{6810AD6A-1F17-4854-B090-8BFCA5E2110F}" presName="composite" presStyleCnt="0"/>
      <dgm:spPr/>
    </dgm:pt>
    <dgm:pt modelId="{4D2A63D8-2B47-454E-8F6B-817A76BFECB6}" type="pres">
      <dgm:prSet presAssocID="{6810AD6A-1F17-4854-B090-8BFCA5E2110F}" presName="Parent1" presStyleLbl="node1" presStyleIdx="0" presStyleCnt="4" custScaleX="86205" custScaleY="73969" custLinFactNeighborX="-87063" custLinFactNeighborY="8011">
        <dgm:presLayoutVars>
          <dgm:chMax val="1"/>
          <dgm:chPref val="1"/>
          <dgm:bulletEnabled val="1"/>
        </dgm:presLayoutVars>
      </dgm:prSet>
      <dgm:spPr/>
    </dgm:pt>
    <dgm:pt modelId="{3EDD0AAF-23BA-4513-9B9A-CF5D5A6A5A9E}" type="pres">
      <dgm:prSet presAssocID="{6810AD6A-1F17-4854-B090-8BFCA5E2110F}" presName="Childtext1" presStyleLbl="revTx" presStyleIdx="0" presStyleCnt="2">
        <dgm:presLayoutVars>
          <dgm:chMax val="0"/>
          <dgm:chPref val="0"/>
          <dgm:bulletEnabled val="1"/>
        </dgm:presLayoutVars>
      </dgm:prSet>
      <dgm:spPr/>
    </dgm:pt>
    <dgm:pt modelId="{31FD9648-86CB-46CF-BA64-225B0D5ED0D0}" type="pres">
      <dgm:prSet presAssocID="{6810AD6A-1F17-4854-B090-8BFCA5E2110F}" presName="BalanceSpacing" presStyleCnt="0"/>
      <dgm:spPr/>
    </dgm:pt>
    <dgm:pt modelId="{D8EFE543-914E-473B-B7C4-DC1F69E3A486}" type="pres">
      <dgm:prSet presAssocID="{6810AD6A-1F17-4854-B090-8BFCA5E2110F}" presName="BalanceSpacing1" presStyleCnt="0"/>
      <dgm:spPr/>
    </dgm:pt>
    <dgm:pt modelId="{847EFA64-8724-4902-9898-44DD3BE26CE6}" type="pres">
      <dgm:prSet presAssocID="{AC642C35-E722-422C-A282-250334025959}" presName="Accent1Text" presStyleLbl="node1" presStyleIdx="1" presStyleCnt="4" custScaleX="87094" custScaleY="72049" custLinFactNeighborX="-82342" custLinFactNeighborY="-22183"/>
      <dgm:spPr/>
    </dgm:pt>
    <dgm:pt modelId="{6F3E8BDC-7F91-4B3B-98F5-7F572A772B30}" type="pres">
      <dgm:prSet presAssocID="{AC642C35-E722-422C-A282-250334025959}" presName="spaceBetweenRectangles" presStyleCnt="0"/>
      <dgm:spPr/>
    </dgm:pt>
    <dgm:pt modelId="{53B3C234-A5A9-461B-84D2-4F3F41F67209}" type="pres">
      <dgm:prSet presAssocID="{089DD382-831C-4C74-BA48-78D1549FC64F}" presName="composite" presStyleCnt="0"/>
      <dgm:spPr/>
    </dgm:pt>
    <dgm:pt modelId="{407F56E8-BA5B-428C-9217-DAAE35ADD00F}" type="pres">
      <dgm:prSet presAssocID="{089DD382-831C-4C74-BA48-78D1549FC64F}" presName="Parent1" presStyleLbl="node1" presStyleIdx="2" presStyleCnt="4" custScaleX="86205" custScaleY="73969" custLinFactX="-34763" custLinFactNeighborX="-100000" custLinFactNeighborY="-19519">
        <dgm:presLayoutVars>
          <dgm:chMax val="1"/>
          <dgm:chPref val="1"/>
          <dgm:bulletEnabled val="1"/>
        </dgm:presLayoutVars>
      </dgm:prSet>
      <dgm:spPr/>
    </dgm:pt>
    <dgm:pt modelId="{35FD5868-AF26-4A3C-A888-9F1ABD8C4852}" type="pres">
      <dgm:prSet presAssocID="{089DD382-831C-4C74-BA48-78D1549FC64F}" presName="Childtext1" presStyleLbl="revTx" presStyleIdx="1" presStyleCnt="2">
        <dgm:presLayoutVars>
          <dgm:chMax val="0"/>
          <dgm:chPref val="0"/>
          <dgm:bulletEnabled val="1"/>
        </dgm:presLayoutVars>
      </dgm:prSet>
      <dgm:spPr/>
    </dgm:pt>
    <dgm:pt modelId="{10F4DEA0-5B58-4E1F-B7F4-5C0808687EA4}" type="pres">
      <dgm:prSet presAssocID="{089DD382-831C-4C74-BA48-78D1549FC64F}" presName="BalanceSpacing" presStyleCnt="0"/>
      <dgm:spPr/>
    </dgm:pt>
    <dgm:pt modelId="{A78FD32A-E115-42E2-8BDB-019F1CB7BE1D}" type="pres">
      <dgm:prSet presAssocID="{089DD382-831C-4C74-BA48-78D1549FC64F}" presName="BalanceSpacing1" presStyleCnt="0"/>
      <dgm:spPr/>
    </dgm:pt>
    <dgm:pt modelId="{D71900CB-379F-41B9-8363-F952FA8BD818}" type="pres">
      <dgm:prSet presAssocID="{148DBCB1-DC75-46A6-A2B7-B0BA96D06396}" presName="Accent1Text" presStyleLbl="node1" presStyleIdx="3" presStyleCnt="4" custScaleX="84214" custScaleY="72049" custLinFactX="-51487" custLinFactNeighborX="-100000" custLinFactNeighborY="19642"/>
      <dgm:spPr/>
    </dgm:pt>
  </dgm:ptLst>
  <dgm:cxnLst>
    <dgm:cxn modelId="{28ACB611-8D6F-406E-A91E-907AF7A1ABC9}" srcId="{5CE23CD5-2F36-457F-B427-139FDFFAD641}" destId="{089DD382-831C-4C74-BA48-78D1549FC64F}" srcOrd="1" destOrd="0" parTransId="{F55EEC05-2464-494A-995F-FDAE3FCE73B4}" sibTransId="{148DBCB1-DC75-46A6-A2B7-B0BA96D06396}"/>
    <dgm:cxn modelId="{98357E61-8B9B-4A52-9F1D-C7DBFBC9DB53}" type="presOf" srcId="{AC642C35-E722-422C-A282-250334025959}" destId="{847EFA64-8724-4902-9898-44DD3BE26CE6}" srcOrd="0" destOrd="0" presId="urn:microsoft.com/office/officeart/2008/layout/AlternatingHexagons"/>
    <dgm:cxn modelId="{75AB5775-0108-4475-BB4D-CD4A456D1F07}" type="presOf" srcId="{6810AD6A-1F17-4854-B090-8BFCA5E2110F}" destId="{4D2A63D8-2B47-454E-8F6B-817A76BFECB6}" srcOrd="0" destOrd="0" presId="urn:microsoft.com/office/officeart/2008/layout/AlternatingHexagons"/>
    <dgm:cxn modelId="{1B47D858-ACA7-416E-8C6C-726D314627E5}" srcId="{5CE23CD5-2F36-457F-B427-139FDFFAD641}" destId="{6810AD6A-1F17-4854-B090-8BFCA5E2110F}" srcOrd="0" destOrd="0" parTransId="{E08FAD69-CB06-4192-A137-40FF9B87B334}" sibTransId="{AC642C35-E722-422C-A282-250334025959}"/>
    <dgm:cxn modelId="{3AC30DBC-FCE1-4218-A7D6-22DEA48E1B55}" type="presOf" srcId="{148DBCB1-DC75-46A6-A2B7-B0BA96D06396}" destId="{D71900CB-379F-41B9-8363-F952FA8BD818}" srcOrd="0" destOrd="0" presId="urn:microsoft.com/office/officeart/2008/layout/AlternatingHexagons"/>
    <dgm:cxn modelId="{D3BF6FF9-99D0-4065-A9A9-F7742D5BECF4}" type="presOf" srcId="{089DD382-831C-4C74-BA48-78D1549FC64F}" destId="{407F56E8-BA5B-428C-9217-DAAE35ADD00F}" srcOrd="0" destOrd="0" presId="urn:microsoft.com/office/officeart/2008/layout/AlternatingHexagons"/>
    <dgm:cxn modelId="{827BFFFB-061A-48A2-9D7C-F958DA91DADF}" type="presOf" srcId="{5CE23CD5-2F36-457F-B427-139FDFFAD641}" destId="{46A1C882-CFF0-43D0-8F6C-C52B6E9E73DD}" srcOrd="0" destOrd="0" presId="urn:microsoft.com/office/officeart/2008/layout/AlternatingHexagons"/>
    <dgm:cxn modelId="{643492B0-5619-4495-89AA-AF02BA67395C}" type="presParOf" srcId="{46A1C882-CFF0-43D0-8F6C-C52B6E9E73DD}" destId="{AA7411D0-F561-413C-8CAE-325AF293ED7F}" srcOrd="0" destOrd="0" presId="urn:microsoft.com/office/officeart/2008/layout/AlternatingHexagons"/>
    <dgm:cxn modelId="{EE47D06F-FC3B-492E-B809-42070E60B88D}" type="presParOf" srcId="{AA7411D0-F561-413C-8CAE-325AF293ED7F}" destId="{4D2A63D8-2B47-454E-8F6B-817A76BFECB6}" srcOrd="0" destOrd="0" presId="urn:microsoft.com/office/officeart/2008/layout/AlternatingHexagons"/>
    <dgm:cxn modelId="{21A1E54C-8695-4513-87C7-E4C9253A7B88}" type="presParOf" srcId="{AA7411D0-F561-413C-8CAE-325AF293ED7F}" destId="{3EDD0AAF-23BA-4513-9B9A-CF5D5A6A5A9E}" srcOrd="1" destOrd="0" presId="urn:microsoft.com/office/officeart/2008/layout/AlternatingHexagons"/>
    <dgm:cxn modelId="{18E3D734-6BD8-48A0-A53B-6C3DABF3D2E5}" type="presParOf" srcId="{AA7411D0-F561-413C-8CAE-325AF293ED7F}" destId="{31FD9648-86CB-46CF-BA64-225B0D5ED0D0}" srcOrd="2" destOrd="0" presId="urn:microsoft.com/office/officeart/2008/layout/AlternatingHexagons"/>
    <dgm:cxn modelId="{2136E0D4-8200-480F-A458-0B9F047A3544}" type="presParOf" srcId="{AA7411D0-F561-413C-8CAE-325AF293ED7F}" destId="{D8EFE543-914E-473B-B7C4-DC1F69E3A486}" srcOrd="3" destOrd="0" presId="urn:microsoft.com/office/officeart/2008/layout/AlternatingHexagons"/>
    <dgm:cxn modelId="{0D8F5F67-6A4D-4AA2-A7A7-B03D2A3598D0}" type="presParOf" srcId="{AA7411D0-F561-413C-8CAE-325AF293ED7F}" destId="{847EFA64-8724-4902-9898-44DD3BE26CE6}" srcOrd="4" destOrd="0" presId="urn:microsoft.com/office/officeart/2008/layout/AlternatingHexagons"/>
    <dgm:cxn modelId="{9653F727-FD89-4EC3-84A9-9784A4158834}" type="presParOf" srcId="{46A1C882-CFF0-43D0-8F6C-C52B6E9E73DD}" destId="{6F3E8BDC-7F91-4B3B-98F5-7F572A772B30}" srcOrd="1" destOrd="0" presId="urn:microsoft.com/office/officeart/2008/layout/AlternatingHexagons"/>
    <dgm:cxn modelId="{5A77AB4B-0EF4-461D-AD25-B55D4CAFDCE3}" type="presParOf" srcId="{46A1C882-CFF0-43D0-8F6C-C52B6E9E73DD}" destId="{53B3C234-A5A9-461B-84D2-4F3F41F67209}" srcOrd="2" destOrd="0" presId="urn:microsoft.com/office/officeart/2008/layout/AlternatingHexagons"/>
    <dgm:cxn modelId="{02F02B8C-7D84-4D5F-B4C0-BE7C1176C98C}" type="presParOf" srcId="{53B3C234-A5A9-461B-84D2-4F3F41F67209}" destId="{407F56E8-BA5B-428C-9217-DAAE35ADD00F}" srcOrd="0" destOrd="0" presId="urn:microsoft.com/office/officeart/2008/layout/AlternatingHexagons"/>
    <dgm:cxn modelId="{51C9AD41-B0A9-4A81-AC45-AD0BB96595DB}" type="presParOf" srcId="{53B3C234-A5A9-461B-84D2-4F3F41F67209}" destId="{35FD5868-AF26-4A3C-A888-9F1ABD8C4852}" srcOrd="1" destOrd="0" presId="urn:microsoft.com/office/officeart/2008/layout/AlternatingHexagons"/>
    <dgm:cxn modelId="{9C9BB336-E3E7-4D6F-8F2D-97DFDC34317E}" type="presParOf" srcId="{53B3C234-A5A9-461B-84D2-4F3F41F67209}" destId="{10F4DEA0-5B58-4E1F-B7F4-5C0808687EA4}" srcOrd="2" destOrd="0" presId="urn:microsoft.com/office/officeart/2008/layout/AlternatingHexagons"/>
    <dgm:cxn modelId="{4B19632B-182D-4265-9DF0-7BF67BF1D105}" type="presParOf" srcId="{53B3C234-A5A9-461B-84D2-4F3F41F67209}" destId="{A78FD32A-E115-42E2-8BDB-019F1CB7BE1D}" srcOrd="3" destOrd="0" presId="urn:microsoft.com/office/officeart/2008/layout/AlternatingHexagons"/>
    <dgm:cxn modelId="{46F7596E-EAD9-4C58-9F48-8F63D93DA540}" type="presParOf" srcId="{53B3C234-A5A9-461B-84D2-4F3F41F67209}" destId="{D71900CB-379F-41B9-8363-F952FA8BD818}"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CF9425-37AA-4637-9581-7B9548726027}"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de-DE"/>
        </a:p>
      </dgm:t>
    </dgm:pt>
    <dgm:pt modelId="{F31271C9-01F5-48AE-8BAF-87135D9E355A}">
      <dgm:prSet phldrT="[Text]" phldr="0" custT="1"/>
      <dgm:spPr>
        <a:solidFill>
          <a:srgbClr val="8493E0"/>
        </a:solidFill>
      </dgm:spPr>
      <dgm:t>
        <a:bodyPr/>
        <a:lstStyle/>
        <a:p>
          <a:r>
            <a:rPr lang="de-DE" sz="1500" dirty="0">
              <a:solidFill>
                <a:schemeClr val="tx1"/>
              </a:solidFill>
            </a:rPr>
            <a:t>Kinder –garten -alltag</a:t>
          </a:r>
        </a:p>
      </dgm:t>
    </dgm:pt>
    <dgm:pt modelId="{336978C5-C60F-409C-AFAD-7D6011709939}" type="parTrans" cxnId="{6EF2FBF5-36C7-4B0B-B746-33375865DE85}">
      <dgm:prSet/>
      <dgm:spPr/>
      <dgm:t>
        <a:bodyPr/>
        <a:lstStyle/>
        <a:p>
          <a:endParaRPr lang="de-DE"/>
        </a:p>
      </dgm:t>
    </dgm:pt>
    <dgm:pt modelId="{987D87AF-7BC4-4EFB-B14E-392F6D2D41B3}" type="sibTrans" cxnId="{6EF2FBF5-36C7-4B0B-B746-33375865DE85}">
      <dgm:prSet custT="1"/>
      <dgm:spPr>
        <a:solidFill>
          <a:srgbClr val="8493E0"/>
        </a:solidFill>
      </dgm:spPr>
      <dgm:t>
        <a:bodyPr/>
        <a:lstStyle/>
        <a:p>
          <a:r>
            <a:rPr lang="de-DE" sz="1300" dirty="0">
              <a:solidFill>
                <a:schemeClr val="tx1"/>
              </a:solidFill>
            </a:rPr>
            <a:t>Angebote, Stuhlkreis</a:t>
          </a:r>
        </a:p>
      </dgm:t>
    </dgm:pt>
    <dgm:pt modelId="{2BCBCF74-3BFD-4CED-A950-C01F1CD8FFB0}">
      <dgm:prSet phldrT="[Text]" phldr="0" custT="1"/>
      <dgm:spPr>
        <a:solidFill>
          <a:srgbClr val="8493E0"/>
        </a:solidFill>
      </dgm:spPr>
      <dgm:t>
        <a:bodyPr/>
        <a:lstStyle/>
        <a:p>
          <a:r>
            <a:rPr lang="de-DE" sz="1500" dirty="0">
              <a:solidFill>
                <a:schemeClr val="tx1"/>
              </a:solidFill>
            </a:rPr>
            <a:t>Zahlen </a:t>
          </a:r>
        </a:p>
        <a:p>
          <a:r>
            <a:rPr lang="de-DE" sz="1400" dirty="0">
              <a:solidFill>
                <a:schemeClr val="tx1"/>
              </a:solidFill>
            </a:rPr>
            <a:t>(Projekt)</a:t>
          </a:r>
        </a:p>
      </dgm:t>
    </dgm:pt>
    <dgm:pt modelId="{D1B7D5A0-EE16-461C-B246-1BB6C22B1223}" type="parTrans" cxnId="{A63F2004-FA18-4BB9-B20F-139EB59AB669}">
      <dgm:prSet/>
      <dgm:spPr/>
      <dgm:t>
        <a:bodyPr/>
        <a:lstStyle/>
        <a:p>
          <a:endParaRPr lang="de-DE"/>
        </a:p>
      </dgm:t>
    </dgm:pt>
    <dgm:pt modelId="{24214B89-8B28-4DC8-8EFB-0CE116D40763}" type="sibTrans" cxnId="{A63F2004-FA18-4BB9-B20F-139EB59AB669}">
      <dgm:prSet custT="1"/>
      <dgm:spPr>
        <a:solidFill>
          <a:srgbClr val="8493E0"/>
        </a:solidFill>
      </dgm:spPr>
      <dgm:t>
        <a:bodyPr/>
        <a:lstStyle/>
        <a:p>
          <a:r>
            <a:rPr lang="de-DE" sz="1500" dirty="0" err="1">
              <a:solidFill>
                <a:schemeClr val="tx1"/>
              </a:solidFill>
            </a:rPr>
            <a:t>Experi</a:t>
          </a:r>
          <a:r>
            <a:rPr lang="de-DE" sz="1500" dirty="0">
              <a:solidFill>
                <a:schemeClr val="tx1"/>
              </a:solidFill>
            </a:rPr>
            <a:t> -</a:t>
          </a:r>
          <a:r>
            <a:rPr lang="de-DE" sz="1500" dirty="0" err="1">
              <a:solidFill>
                <a:schemeClr val="tx1"/>
              </a:solidFill>
            </a:rPr>
            <a:t>mente</a:t>
          </a:r>
          <a:endParaRPr lang="de-DE" sz="1500" dirty="0">
            <a:solidFill>
              <a:schemeClr val="tx1"/>
            </a:solidFill>
          </a:endParaRPr>
        </a:p>
      </dgm:t>
    </dgm:pt>
    <dgm:pt modelId="{AB56A626-26CB-4FFB-BCA5-C058AE628382}">
      <dgm:prSet phldrT="[Text]" phldr="0" custT="1"/>
      <dgm:spPr>
        <a:solidFill>
          <a:srgbClr val="8493E0"/>
        </a:solidFill>
      </dgm:spPr>
      <dgm:t>
        <a:bodyPr/>
        <a:lstStyle/>
        <a:p>
          <a:r>
            <a:rPr lang="de-DE" sz="1600" dirty="0">
              <a:solidFill>
                <a:schemeClr val="tx1"/>
              </a:solidFill>
            </a:rPr>
            <a:t>Musik</a:t>
          </a:r>
        </a:p>
      </dgm:t>
    </dgm:pt>
    <dgm:pt modelId="{6A6CC13F-E792-4CC8-B0CB-06A4E1C1E7F8}" type="parTrans" cxnId="{57676997-44C2-4507-8AE8-4C0A905A279B}">
      <dgm:prSet/>
      <dgm:spPr/>
      <dgm:t>
        <a:bodyPr/>
        <a:lstStyle/>
        <a:p>
          <a:endParaRPr lang="de-DE"/>
        </a:p>
      </dgm:t>
    </dgm:pt>
    <dgm:pt modelId="{F62CBFCC-000E-4F31-AC91-9FF33AF17F43}" type="sibTrans" cxnId="{57676997-44C2-4507-8AE8-4C0A905A279B}">
      <dgm:prSet/>
      <dgm:spPr>
        <a:solidFill>
          <a:srgbClr val="8493E0"/>
        </a:solidFill>
      </dgm:spPr>
      <dgm:t>
        <a:bodyPr/>
        <a:lstStyle/>
        <a:p>
          <a:r>
            <a:rPr lang="de-DE" dirty="0">
              <a:solidFill>
                <a:schemeClr val="tx1"/>
              </a:solidFill>
            </a:rPr>
            <a:t>Bilderbücher, </a:t>
          </a:r>
          <a:r>
            <a:rPr lang="de-DE" dirty="0" err="1">
              <a:solidFill>
                <a:schemeClr val="tx1"/>
              </a:solidFill>
            </a:rPr>
            <a:t>Kamischibai</a:t>
          </a:r>
          <a:r>
            <a:rPr lang="de-DE" dirty="0">
              <a:solidFill>
                <a:schemeClr val="tx1"/>
              </a:solidFill>
            </a:rPr>
            <a:t>,</a:t>
          </a:r>
        </a:p>
        <a:p>
          <a:r>
            <a:rPr lang="de-DE" dirty="0">
              <a:solidFill>
                <a:schemeClr val="tx1"/>
              </a:solidFill>
            </a:rPr>
            <a:t>Fingerspiele</a:t>
          </a:r>
        </a:p>
        <a:p>
          <a:r>
            <a:rPr lang="de-DE" dirty="0">
              <a:solidFill>
                <a:schemeClr val="tx1"/>
              </a:solidFill>
            </a:rPr>
            <a:t>u.a. Verse</a:t>
          </a:r>
        </a:p>
      </dgm:t>
    </dgm:pt>
    <dgm:pt modelId="{4680749C-5D58-4B2E-A124-A3C4506D3556}" type="pres">
      <dgm:prSet presAssocID="{6ECF9425-37AA-4637-9581-7B9548726027}" presName="Name0" presStyleCnt="0">
        <dgm:presLayoutVars>
          <dgm:chMax/>
          <dgm:chPref/>
          <dgm:dir/>
          <dgm:animLvl val="lvl"/>
        </dgm:presLayoutVars>
      </dgm:prSet>
      <dgm:spPr/>
    </dgm:pt>
    <dgm:pt modelId="{D8DAC4C3-45A0-43F3-9250-EFAA1B0B2323}" type="pres">
      <dgm:prSet presAssocID="{F31271C9-01F5-48AE-8BAF-87135D9E355A}" presName="composite" presStyleCnt="0"/>
      <dgm:spPr/>
    </dgm:pt>
    <dgm:pt modelId="{07A2A94D-081F-42B7-B08A-BAE30BC08127}" type="pres">
      <dgm:prSet presAssocID="{F31271C9-01F5-48AE-8BAF-87135D9E355A}" presName="Parent1" presStyleLbl="node1" presStyleIdx="0" presStyleCnt="6" custLinFactX="-37626" custLinFactNeighborX="-100000" custLinFactNeighborY="1126">
        <dgm:presLayoutVars>
          <dgm:chMax val="1"/>
          <dgm:chPref val="1"/>
          <dgm:bulletEnabled val="1"/>
        </dgm:presLayoutVars>
      </dgm:prSet>
      <dgm:spPr/>
    </dgm:pt>
    <dgm:pt modelId="{FD5DB92A-4AA8-4D30-A936-C2658DE2E525}" type="pres">
      <dgm:prSet presAssocID="{F31271C9-01F5-48AE-8BAF-87135D9E355A}" presName="Childtext1" presStyleLbl="revTx" presStyleIdx="0" presStyleCnt="3">
        <dgm:presLayoutVars>
          <dgm:chMax val="0"/>
          <dgm:chPref val="0"/>
          <dgm:bulletEnabled val="1"/>
        </dgm:presLayoutVars>
      </dgm:prSet>
      <dgm:spPr/>
    </dgm:pt>
    <dgm:pt modelId="{7EC5EA79-8DBD-40DF-A997-CA9009808476}" type="pres">
      <dgm:prSet presAssocID="{F31271C9-01F5-48AE-8BAF-87135D9E355A}" presName="BalanceSpacing" presStyleCnt="0"/>
      <dgm:spPr/>
    </dgm:pt>
    <dgm:pt modelId="{386A40F2-0147-4463-864D-F0A6AB5DB8B6}" type="pres">
      <dgm:prSet presAssocID="{F31271C9-01F5-48AE-8BAF-87135D9E355A}" presName="BalanceSpacing1" presStyleCnt="0"/>
      <dgm:spPr/>
    </dgm:pt>
    <dgm:pt modelId="{B8378995-DC11-4B01-A41A-88E34057AE2C}" type="pres">
      <dgm:prSet presAssocID="{987D87AF-7BC4-4EFB-B14E-392F6D2D41B3}" presName="Accent1Text" presStyleLbl="node1" presStyleIdx="1" presStyleCnt="6" custLinFactX="-39630" custLinFactNeighborX="-100000" custLinFactNeighborY="-2105"/>
      <dgm:spPr/>
    </dgm:pt>
    <dgm:pt modelId="{5958048D-2659-4922-8DD9-4E4367F54D7B}" type="pres">
      <dgm:prSet presAssocID="{987D87AF-7BC4-4EFB-B14E-392F6D2D41B3}" presName="spaceBetweenRectangles" presStyleCnt="0"/>
      <dgm:spPr/>
    </dgm:pt>
    <dgm:pt modelId="{15F17A7E-D563-48D7-86C6-2EED0A5966BB}" type="pres">
      <dgm:prSet presAssocID="{2BCBCF74-3BFD-4CED-A950-C01F1CD8FFB0}" presName="composite" presStyleCnt="0"/>
      <dgm:spPr/>
    </dgm:pt>
    <dgm:pt modelId="{6C84AE40-1CDA-46CC-8124-6524FC25E061}" type="pres">
      <dgm:prSet presAssocID="{2BCBCF74-3BFD-4CED-A950-C01F1CD8FFB0}" presName="Parent1" presStyleLbl="node1" presStyleIdx="2" presStyleCnt="6" custLinFactX="-46279" custLinFactNeighborX="-100000" custLinFactNeighborY="7393">
        <dgm:presLayoutVars>
          <dgm:chMax val="1"/>
          <dgm:chPref val="1"/>
          <dgm:bulletEnabled val="1"/>
        </dgm:presLayoutVars>
      </dgm:prSet>
      <dgm:spPr/>
    </dgm:pt>
    <dgm:pt modelId="{46684EF8-8A1D-47A7-915C-CE6524C36CDD}" type="pres">
      <dgm:prSet presAssocID="{2BCBCF74-3BFD-4CED-A950-C01F1CD8FFB0}" presName="Childtext1" presStyleLbl="revTx" presStyleIdx="1" presStyleCnt="3">
        <dgm:presLayoutVars>
          <dgm:chMax val="0"/>
          <dgm:chPref val="0"/>
          <dgm:bulletEnabled val="1"/>
        </dgm:presLayoutVars>
      </dgm:prSet>
      <dgm:spPr/>
    </dgm:pt>
    <dgm:pt modelId="{5DE4C5A0-3D11-4B71-90D6-E21E76CB003E}" type="pres">
      <dgm:prSet presAssocID="{2BCBCF74-3BFD-4CED-A950-C01F1CD8FFB0}" presName="BalanceSpacing" presStyleCnt="0"/>
      <dgm:spPr/>
    </dgm:pt>
    <dgm:pt modelId="{7F819012-C9E7-4A8B-B7CE-71D64EC93B90}" type="pres">
      <dgm:prSet presAssocID="{2BCBCF74-3BFD-4CED-A950-C01F1CD8FFB0}" presName="BalanceSpacing1" presStyleCnt="0"/>
      <dgm:spPr/>
    </dgm:pt>
    <dgm:pt modelId="{44236260-57E6-4E3D-A70B-27C41BC67F69}" type="pres">
      <dgm:prSet presAssocID="{24214B89-8B28-4DC8-8EFB-0CE116D40763}" presName="Accent1Text" presStyleLbl="node1" presStyleIdx="3" presStyleCnt="6" custLinFactX="-33798" custLinFactNeighborX="-100000" custLinFactNeighborY="-6279"/>
      <dgm:spPr/>
    </dgm:pt>
    <dgm:pt modelId="{2DB2ECC2-A2AB-4C49-B09A-A81829EABCE6}" type="pres">
      <dgm:prSet presAssocID="{24214B89-8B28-4DC8-8EFB-0CE116D40763}" presName="spaceBetweenRectangles" presStyleCnt="0"/>
      <dgm:spPr/>
    </dgm:pt>
    <dgm:pt modelId="{068FCEE6-4DEB-4B31-BDFC-66774608E406}" type="pres">
      <dgm:prSet presAssocID="{AB56A626-26CB-4FFB-BCA5-C058AE628382}" presName="composite" presStyleCnt="0"/>
      <dgm:spPr/>
    </dgm:pt>
    <dgm:pt modelId="{CFA182AA-6B9D-42B1-A9F4-D39F22888BB6}" type="pres">
      <dgm:prSet presAssocID="{AB56A626-26CB-4FFB-BCA5-C058AE628382}" presName="Parent1" presStyleLbl="node1" presStyleIdx="4" presStyleCnt="6" custLinFactX="-16673" custLinFactNeighborX="-100000" custLinFactNeighborY="6965">
        <dgm:presLayoutVars>
          <dgm:chMax val="1"/>
          <dgm:chPref val="1"/>
          <dgm:bulletEnabled val="1"/>
        </dgm:presLayoutVars>
      </dgm:prSet>
      <dgm:spPr/>
    </dgm:pt>
    <dgm:pt modelId="{209817B5-DA30-4B83-8AAC-3CA0814CB6AE}" type="pres">
      <dgm:prSet presAssocID="{AB56A626-26CB-4FFB-BCA5-C058AE628382}" presName="Childtext1" presStyleLbl="revTx" presStyleIdx="2" presStyleCnt="3">
        <dgm:presLayoutVars>
          <dgm:chMax val="0"/>
          <dgm:chPref val="0"/>
          <dgm:bulletEnabled val="1"/>
        </dgm:presLayoutVars>
      </dgm:prSet>
      <dgm:spPr/>
    </dgm:pt>
    <dgm:pt modelId="{21AF5124-0D69-4829-B847-ADB8604D9DB4}" type="pres">
      <dgm:prSet presAssocID="{AB56A626-26CB-4FFB-BCA5-C058AE628382}" presName="BalanceSpacing" presStyleCnt="0"/>
      <dgm:spPr/>
    </dgm:pt>
    <dgm:pt modelId="{60B39D61-E012-4CBE-8BE1-B5DE9B133829}" type="pres">
      <dgm:prSet presAssocID="{AB56A626-26CB-4FFB-BCA5-C058AE628382}" presName="BalanceSpacing1" presStyleCnt="0"/>
      <dgm:spPr/>
    </dgm:pt>
    <dgm:pt modelId="{FFEE6E92-33D7-432F-A998-E15208CCE33B}" type="pres">
      <dgm:prSet presAssocID="{F62CBFCC-000E-4F31-AC91-9FF33AF17F43}" presName="Accent1Text" presStyleLbl="node1" presStyleIdx="5" presStyleCnt="6" custLinFactX="-58028" custLinFactNeighborX="-100000" custLinFactNeighborY="13658"/>
      <dgm:spPr/>
    </dgm:pt>
  </dgm:ptLst>
  <dgm:cxnLst>
    <dgm:cxn modelId="{A63F2004-FA18-4BB9-B20F-139EB59AB669}" srcId="{6ECF9425-37AA-4637-9581-7B9548726027}" destId="{2BCBCF74-3BFD-4CED-A950-C01F1CD8FFB0}" srcOrd="1" destOrd="0" parTransId="{D1B7D5A0-EE16-461C-B246-1BB6C22B1223}" sibTransId="{24214B89-8B28-4DC8-8EFB-0CE116D40763}"/>
    <dgm:cxn modelId="{B08FC833-3963-4F72-ADC2-C8CFC2DC03FE}" type="presOf" srcId="{2BCBCF74-3BFD-4CED-A950-C01F1CD8FFB0}" destId="{6C84AE40-1CDA-46CC-8124-6524FC25E061}" srcOrd="0" destOrd="0" presId="urn:microsoft.com/office/officeart/2008/layout/AlternatingHexagons"/>
    <dgm:cxn modelId="{38452269-5F53-4DAB-A1AE-D8452FC777A5}" type="presOf" srcId="{24214B89-8B28-4DC8-8EFB-0CE116D40763}" destId="{44236260-57E6-4E3D-A70B-27C41BC67F69}" srcOrd="0" destOrd="0" presId="urn:microsoft.com/office/officeart/2008/layout/AlternatingHexagons"/>
    <dgm:cxn modelId="{AA8E784F-5098-40D5-B667-970270E6C630}" type="presOf" srcId="{6ECF9425-37AA-4637-9581-7B9548726027}" destId="{4680749C-5D58-4B2E-A124-A3C4506D3556}" srcOrd="0" destOrd="0" presId="urn:microsoft.com/office/officeart/2008/layout/AlternatingHexagons"/>
    <dgm:cxn modelId="{6B144476-6F6A-4AB9-ADC7-DCBCA19D3BA6}" type="presOf" srcId="{AB56A626-26CB-4FFB-BCA5-C058AE628382}" destId="{CFA182AA-6B9D-42B1-A9F4-D39F22888BB6}" srcOrd="0" destOrd="0" presId="urn:microsoft.com/office/officeart/2008/layout/AlternatingHexagons"/>
    <dgm:cxn modelId="{57676997-44C2-4507-8AE8-4C0A905A279B}" srcId="{6ECF9425-37AA-4637-9581-7B9548726027}" destId="{AB56A626-26CB-4FFB-BCA5-C058AE628382}" srcOrd="2" destOrd="0" parTransId="{6A6CC13F-E792-4CC8-B0CB-06A4E1C1E7F8}" sibTransId="{F62CBFCC-000E-4F31-AC91-9FF33AF17F43}"/>
    <dgm:cxn modelId="{B8112FB5-C4F0-49DB-9205-DFCE751852E3}" type="presOf" srcId="{F31271C9-01F5-48AE-8BAF-87135D9E355A}" destId="{07A2A94D-081F-42B7-B08A-BAE30BC08127}" srcOrd="0" destOrd="0" presId="urn:microsoft.com/office/officeart/2008/layout/AlternatingHexagons"/>
    <dgm:cxn modelId="{E8D6ABC9-9F0A-4BA7-8F0B-6A64BCCD819E}" type="presOf" srcId="{987D87AF-7BC4-4EFB-B14E-392F6D2D41B3}" destId="{B8378995-DC11-4B01-A41A-88E34057AE2C}" srcOrd="0" destOrd="0" presId="urn:microsoft.com/office/officeart/2008/layout/AlternatingHexagons"/>
    <dgm:cxn modelId="{4F5255EF-54B4-4030-80A8-2F8D824917F5}" type="presOf" srcId="{F62CBFCC-000E-4F31-AC91-9FF33AF17F43}" destId="{FFEE6E92-33D7-432F-A998-E15208CCE33B}" srcOrd="0" destOrd="0" presId="urn:microsoft.com/office/officeart/2008/layout/AlternatingHexagons"/>
    <dgm:cxn modelId="{6EF2FBF5-36C7-4B0B-B746-33375865DE85}" srcId="{6ECF9425-37AA-4637-9581-7B9548726027}" destId="{F31271C9-01F5-48AE-8BAF-87135D9E355A}" srcOrd="0" destOrd="0" parTransId="{336978C5-C60F-409C-AFAD-7D6011709939}" sibTransId="{987D87AF-7BC4-4EFB-B14E-392F6D2D41B3}"/>
    <dgm:cxn modelId="{762EABD1-E91B-47FB-BD10-4C7C76D8547A}" type="presParOf" srcId="{4680749C-5D58-4B2E-A124-A3C4506D3556}" destId="{D8DAC4C3-45A0-43F3-9250-EFAA1B0B2323}" srcOrd="0" destOrd="0" presId="urn:microsoft.com/office/officeart/2008/layout/AlternatingHexagons"/>
    <dgm:cxn modelId="{B6AA1194-C962-4949-9780-4D7A96EB7CB3}" type="presParOf" srcId="{D8DAC4C3-45A0-43F3-9250-EFAA1B0B2323}" destId="{07A2A94D-081F-42B7-B08A-BAE30BC08127}" srcOrd="0" destOrd="0" presId="urn:microsoft.com/office/officeart/2008/layout/AlternatingHexagons"/>
    <dgm:cxn modelId="{E0928D2C-53B8-4648-A732-3789A9FFA381}" type="presParOf" srcId="{D8DAC4C3-45A0-43F3-9250-EFAA1B0B2323}" destId="{FD5DB92A-4AA8-4D30-A936-C2658DE2E525}" srcOrd="1" destOrd="0" presId="urn:microsoft.com/office/officeart/2008/layout/AlternatingHexagons"/>
    <dgm:cxn modelId="{CE31EAFA-12F0-4947-81E2-71ED2FC5488D}" type="presParOf" srcId="{D8DAC4C3-45A0-43F3-9250-EFAA1B0B2323}" destId="{7EC5EA79-8DBD-40DF-A997-CA9009808476}" srcOrd="2" destOrd="0" presId="urn:microsoft.com/office/officeart/2008/layout/AlternatingHexagons"/>
    <dgm:cxn modelId="{76A87F0D-2AF5-4CA8-8459-58C1FB26E6D1}" type="presParOf" srcId="{D8DAC4C3-45A0-43F3-9250-EFAA1B0B2323}" destId="{386A40F2-0147-4463-864D-F0A6AB5DB8B6}" srcOrd="3" destOrd="0" presId="urn:microsoft.com/office/officeart/2008/layout/AlternatingHexagons"/>
    <dgm:cxn modelId="{2A8651F2-58AD-445D-A9FC-15AB4525F227}" type="presParOf" srcId="{D8DAC4C3-45A0-43F3-9250-EFAA1B0B2323}" destId="{B8378995-DC11-4B01-A41A-88E34057AE2C}" srcOrd="4" destOrd="0" presId="urn:microsoft.com/office/officeart/2008/layout/AlternatingHexagons"/>
    <dgm:cxn modelId="{A7B25CB8-F740-45BB-823A-A1AEEED5BB47}" type="presParOf" srcId="{4680749C-5D58-4B2E-A124-A3C4506D3556}" destId="{5958048D-2659-4922-8DD9-4E4367F54D7B}" srcOrd="1" destOrd="0" presId="urn:microsoft.com/office/officeart/2008/layout/AlternatingHexagons"/>
    <dgm:cxn modelId="{617A3DE7-CF1F-40A4-B5A9-115DEF9DAD8A}" type="presParOf" srcId="{4680749C-5D58-4B2E-A124-A3C4506D3556}" destId="{15F17A7E-D563-48D7-86C6-2EED0A5966BB}" srcOrd="2" destOrd="0" presId="urn:microsoft.com/office/officeart/2008/layout/AlternatingHexagons"/>
    <dgm:cxn modelId="{70652F93-F0F4-4577-B93D-9EB9C07C2817}" type="presParOf" srcId="{15F17A7E-D563-48D7-86C6-2EED0A5966BB}" destId="{6C84AE40-1CDA-46CC-8124-6524FC25E061}" srcOrd="0" destOrd="0" presId="urn:microsoft.com/office/officeart/2008/layout/AlternatingHexagons"/>
    <dgm:cxn modelId="{F335A998-F720-447D-A27F-DF763C357052}" type="presParOf" srcId="{15F17A7E-D563-48D7-86C6-2EED0A5966BB}" destId="{46684EF8-8A1D-47A7-915C-CE6524C36CDD}" srcOrd="1" destOrd="0" presId="urn:microsoft.com/office/officeart/2008/layout/AlternatingHexagons"/>
    <dgm:cxn modelId="{B5228EF3-67A8-4D77-9B4C-62135BD7C1F4}" type="presParOf" srcId="{15F17A7E-D563-48D7-86C6-2EED0A5966BB}" destId="{5DE4C5A0-3D11-4B71-90D6-E21E76CB003E}" srcOrd="2" destOrd="0" presId="urn:microsoft.com/office/officeart/2008/layout/AlternatingHexagons"/>
    <dgm:cxn modelId="{CED60F36-B692-48FA-9763-A7FD5DE8A119}" type="presParOf" srcId="{15F17A7E-D563-48D7-86C6-2EED0A5966BB}" destId="{7F819012-C9E7-4A8B-B7CE-71D64EC93B90}" srcOrd="3" destOrd="0" presId="urn:microsoft.com/office/officeart/2008/layout/AlternatingHexagons"/>
    <dgm:cxn modelId="{B22C00D1-6C1B-403A-B286-E4851C09FDEB}" type="presParOf" srcId="{15F17A7E-D563-48D7-86C6-2EED0A5966BB}" destId="{44236260-57E6-4E3D-A70B-27C41BC67F69}" srcOrd="4" destOrd="0" presId="urn:microsoft.com/office/officeart/2008/layout/AlternatingHexagons"/>
    <dgm:cxn modelId="{FB2ECFAA-DCEC-4C0E-9064-58894F9F4A75}" type="presParOf" srcId="{4680749C-5D58-4B2E-A124-A3C4506D3556}" destId="{2DB2ECC2-A2AB-4C49-B09A-A81829EABCE6}" srcOrd="3" destOrd="0" presId="urn:microsoft.com/office/officeart/2008/layout/AlternatingHexagons"/>
    <dgm:cxn modelId="{2EE985EF-5A06-45C4-82FA-59E9CB6FAE93}" type="presParOf" srcId="{4680749C-5D58-4B2E-A124-A3C4506D3556}" destId="{068FCEE6-4DEB-4B31-BDFC-66774608E406}" srcOrd="4" destOrd="0" presId="urn:microsoft.com/office/officeart/2008/layout/AlternatingHexagons"/>
    <dgm:cxn modelId="{00DD66D9-8D8B-4EBE-95AB-47267DA6B2CB}" type="presParOf" srcId="{068FCEE6-4DEB-4B31-BDFC-66774608E406}" destId="{CFA182AA-6B9D-42B1-A9F4-D39F22888BB6}" srcOrd="0" destOrd="0" presId="urn:microsoft.com/office/officeart/2008/layout/AlternatingHexagons"/>
    <dgm:cxn modelId="{5964F143-3B25-46C6-AA94-BE9ED27C8ECA}" type="presParOf" srcId="{068FCEE6-4DEB-4B31-BDFC-66774608E406}" destId="{209817B5-DA30-4B83-8AAC-3CA0814CB6AE}" srcOrd="1" destOrd="0" presId="urn:microsoft.com/office/officeart/2008/layout/AlternatingHexagons"/>
    <dgm:cxn modelId="{0ABBB5AC-E14B-4381-9405-7B722F3A045E}" type="presParOf" srcId="{068FCEE6-4DEB-4B31-BDFC-66774608E406}" destId="{21AF5124-0D69-4829-B847-ADB8604D9DB4}" srcOrd="2" destOrd="0" presId="urn:microsoft.com/office/officeart/2008/layout/AlternatingHexagons"/>
    <dgm:cxn modelId="{4FB23324-D2BA-46B0-839C-E034DEAD9449}" type="presParOf" srcId="{068FCEE6-4DEB-4B31-BDFC-66774608E406}" destId="{60B39D61-E012-4CBE-8BE1-B5DE9B133829}" srcOrd="3" destOrd="0" presId="urn:microsoft.com/office/officeart/2008/layout/AlternatingHexagons"/>
    <dgm:cxn modelId="{99297430-96ED-49A1-97C5-E51948F3C518}" type="presParOf" srcId="{068FCEE6-4DEB-4B31-BDFC-66774608E406}" destId="{FFEE6E92-33D7-432F-A998-E15208CCE33B}"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E528D7-A8FA-4884-9C1B-BFEB2DFC2B38}"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de-DE"/>
        </a:p>
      </dgm:t>
    </dgm:pt>
    <dgm:pt modelId="{42576994-2E81-4EFC-BD8C-DAAB1354588A}">
      <dgm:prSet phldrT="[Text]" phldr="0" custT="1"/>
      <dgm:spPr>
        <a:solidFill>
          <a:srgbClr val="F7FA6A"/>
        </a:solidFill>
      </dgm:spPr>
      <dgm:t>
        <a:bodyPr/>
        <a:lstStyle/>
        <a:p>
          <a:r>
            <a:rPr lang="de-DE" sz="1500" dirty="0">
              <a:solidFill>
                <a:schemeClr val="tx1"/>
              </a:solidFill>
            </a:rPr>
            <a:t>Ausflüge</a:t>
          </a:r>
        </a:p>
      </dgm:t>
    </dgm:pt>
    <dgm:pt modelId="{626B2487-A6EE-4C5E-8160-4DA03C0E616C}" type="parTrans" cxnId="{0ACBC7C9-FBE3-4957-8706-8A9E52FDF8D7}">
      <dgm:prSet/>
      <dgm:spPr/>
      <dgm:t>
        <a:bodyPr/>
        <a:lstStyle/>
        <a:p>
          <a:endParaRPr lang="de-DE"/>
        </a:p>
      </dgm:t>
    </dgm:pt>
    <dgm:pt modelId="{337B3014-83D6-4C32-AF08-8BC70E537423}" type="sibTrans" cxnId="{0ACBC7C9-FBE3-4957-8706-8A9E52FDF8D7}">
      <dgm:prSet custT="1"/>
      <dgm:spPr>
        <a:solidFill>
          <a:srgbClr val="F7FA6A"/>
        </a:solidFill>
      </dgm:spPr>
      <dgm:t>
        <a:bodyPr/>
        <a:lstStyle/>
        <a:p>
          <a:r>
            <a:rPr lang="de-DE" sz="1200" dirty="0">
              <a:solidFill>
                <a:schemeClr val="tx1"/>
              </a:solidFill>
            </a:rPr>
            <a:t>Eigen-</a:t>
          </a:r>
          <a:r>
            <a:rPr lang="de-DE" sz="1200" dirty="0" err="1">
              <a:solidFill>
                <a:schemeClr val="tx1"/>
              </a:solidFill>
            </a:rPr>
            <a:t>verant</a:t>
          </a:r>
          <a:r>
            <a:rPr lang="de-DE" sz="1200" dirty="0">
              <a:solidFill>
                <a:schemeClr val="tx1"/>
              </a:solidFill>
            </a:rPr>
            <a:t>-</a:t>
          </a:r>
          <a:r>
            <a:rPr lang="de-DE" sz="1200" dirty="0" err="1">
              <a:solidFill>
                <a:schemeClr val="tx1"/>
              </a:solidFill>
            </a:rPr>
            <a:t>wortlichkeit</a:t>
          </a:r>
          <a:endParaRPr lang="de-DE" sz="1200" dirty="0">
            <a:solidFill>
              <a:schemeClr val="tx1"/>
            </a:solidFill>
          </a:endParaRPr>
        </a:p>
      </dgm:t>
    </dgm:pt>
    <dgm:pt modelId="{16200752-F4D9-4D6D-8F25-A84E0FDDFA8D}">
      <dgm:prSet phldrT="[Text]" phldr="0" custT="1"/>
      <dgm:spPr>
        <a:solidFill>
          <a:srgbClr val="F7FA6A"/>
        </a:solidFill>
      </dgm:spPr>
      <dgm:t>
        <a:bodyPr/>
        <a:lstStyle/>
        <a:p>
          <a:r>
            <a:rPr lang="de-DE" sz="1100" dirty="0">
              <a:solidFill>
                <a:schemeClr val="tx1"/>
              </a:solidFill>
            </a:rPr>
            <a:t>Übergangs-rituale z.B. Segnungs-gottes-dienst </a:t>
          </a:r>
        </a:p>
      </dgm:t>
    </dgm:pt>
    <dgm:pt modelId="{18066D9F-779C-442B-9A1F-465BBB6C5BE7}" type="parTrans" cxnId="{934DACDF-4DC9-433E-BE6B-E257F3840E26}">
      <dgm:prSet/>
      <dgm:spPr/>
      <dgm:t>
        <a:bodyPr/>
        <a:lstStyle/>
        <a:p>
          <a:endParaRPr lang="de-DE"/>
        </a:p>
      </dgm:t>
    </dgm:pt>
    <dgm:pt modelId="{3D6A6DB1-CED5-49C9-9C2D-AE69033B7E07}" type="sibTrans" cxnId="{934DACDF-4DC9-433E-BE6B-E257F3840E26}">
      <dgm:prSet custT="1"/>
      <dgm:spPr>
        <a:solidFill>
          <a:srgbClr val="F7FA6A"/>
        </a:solidFill>
      </dgm:spPr>
      <dgm:t>
        <a:bodyPr/>
        <a:lstStyle/>
        <a:p>
          <a:r>
            <a:rPr lang="de-DE" sz="1400" dirty="0">
              <a:solidFill>
                <a:schemeClr val="tx1"/>
              </a:solidFill>
            </a:rPr>
            <a:t>Schul-besuche</a:t>
          </a:r>
        </a:p>
      </dgm:t>
    </dgm:pt>
    <dgm:pt modelId="{43A6FAFD-62F7-4BBC-8D5A-388E7A653E56}">
      <dgm:prSet phldrT="[Text]" phldr="0" custT="1"/>
      <dgm:spPr>
        <a:solidFill>
          <a:srgbClr val="F7FA6A"/>
        </a:solidFill>
      </dgm:spPr>
      <dgm:t>
        <a:bodyPr/>
        <a:lstStyle/>
        <a:p>
          <a:r>
            <a:rPr lang="de-DE" sz="1200" dirty="0">
              <a:solidFill>
                <a:schemeClr val="tx1"/>
              </a:solidFill>
            </a:rPr>
            <a:t>Aufgaben  nur für die Vorschüler</a:t>
          </a:r>
        </a:p>
      </dgm:t>
    </dgm:pt>
    <dgm:pt modelId="{ADD4190C-6F72-42B4-A778-393CDF4875EB}" type="parTrans" cxnId="{B5064AFB-CF76-4411-BF71-12849A8FB7E4}">
      <dgm:prSet/>
      <dgm:spPr/>
      <dgm:t>
        <a:bodyPr/>
        <a:lstStyle/>
        <a:p>
          <a:endParaRPr lang="de-DE"/>
        </a:p>
      </dgm:t>
    </dgm:pt>
    <dgm:pt modelId="{366CFC8B-2A15-4BEE-B833-13AEE689F24B}" type="sibTrans" cxnId="{B5064AFB-CF76-4411-BF71-12849A8FB7E4}">
      <dgm:prSet custT="1"/>
      <dgm:spPr>
        <a:solidFill>
          <a:srgbClr val="F7FA6A"/>
        </a:solidFill>
      </dgm:spPr>
      <dgm:t>
        <a:bodyPr/>
        <a:lstStyle/>
        <a:p>
          <a:r>
            <a:rPr lang="de-DE" sz="1100" dirty="0">
              <a:solidFill>
                <a:schemeClr val="tx1"/>
              </a:solidFill>
            </a:rPr>
            <a:t>Kooperations-termine</a:t>
          </a:r>
          <a:r>
            <a:rPr lang="de-DE" sz="1200" dirty="0">
              <a:solidFill>
                <a:schemeClr val="tx1"/>
              </a:solidFill>
            </a:rPr>
            <a:t> in der Einrichtung</a:t>
          </a:r>
        </a:p>
      </dgm:t>
    </dgm:pt>
    <dgm:pt modelId="{36BFF5A6-DB6B-408A-A203-B890461A5134}" type="pres">
      <dgm:prSet presAssocID="{49E528D7-A8FA-4884-9C1B-BFEB2DFC2B38}" presName="Name0" presStyleCnt="0">
        <dgm:presLayoutVars>
          <dgm:chMax/>
          <dgm:chPref/>
          <dgm:dir/>
          <dgm:animLvl val="lvl"/>
        </dgm:presLayoutVars>
      </dgm:prSet>
      <dgm:spPr/>
    </dgm:pt>
    <dgm:pt modelId="{250032F3-BA35-4970-9C03-5E6E720A8A5D}" type="pres">
      <dgm:prSet presAssocID="{42576994-2E81-4EFC-BD8C-DAAB1354588A}" presName="composite" presStyleCnt="0"/>
      <dgm:spPr/>
    </dgm:pt>
    <dgm:pt modelId="{0E07E8B7-E3EB-403C-9485-2D4E08BC4C56}" type="pres">
      <dgm:prSet presAssocID="{42576994-2E81-4EFC-BD8C-DAAB1354588A}" presName="Parent1" presStyleLbl="node1" presStyleIdx="0" presStyleCnt="6" custLinFactX="-48103" custLinFactNeighborX="-100000" custLinFactNeighborY="4013">
        <dgm:presLayoutVars>
          <dgm:chMax val="1"/>
          <dgm:chPref val="1"/>
          <dgm:bulletEnabled val="1"/>
        </dgm:presLayoutVars>
      </dgm:prSet>
      <dgm:spPr/>
    </dgm:pt>
    <dgm:pt modelId="{3502747D-8373-4A21-AA64-8D5D023CD9F8}" type="pres">
      <dgm:prSet presAssocID="{42576994-2E81-4EFC-BD8C-DAAB1354588A}" presName="Childtext1" presStyleLbl="revTx" presStyleIdx="0" presStyleCnt="3">
        <dgm:presLayoutVars>
          <dgm:chMax val="0"/>
          <dgm:chPref val="0"/>
          <dgm:bulletEnabled val="1"/>
        </dgm:presLayoutVars>
      </dgm:prSet>
      <dgm:spPr/>
    </dgm:pt>
    <dgm:pt modelId="{FF399EBC-6C43-43F5-8210-327C76F22492}" type="pres">
      <dgm:prSet presAssocID="{42576994-2E81-4EFC-BD8C-DAAB1354588A}" presName="BalanceSpacing" presStyleCnt="0"/>
      <dgm:spPr/>
    </dgm:pt>
    <dgm:pt modelId="{66BDE408-1891-4C57-8578-09C42138B424}" type="pres">
      <dgm:prSet presAssocID="{42576994-2E81-4EFC-BD8C-DAAB1354588A}" presName="BalanceSpacing1" presStyleCnt="0"/>
      <dgm:spPr/>
    </dgm:pt>
    <dgm:pt modelId="{0E117EC7-6C56-41A8-98B5-DD72DB3D9F34}" type="pres">
      <dgm:prSet presAssocID="{337B3014-83D6-4C32-AF08-8BC70E537423}" presName="Accent1Text" presStyleLbl="node1" presStyleIdx="1" presStyleCnt="6" custLinFactX="-44868" custLinFactNeighborX="-100000" custLinFactNeighborY="-3431"/>
      <dgm:spPr/>
    </dgm:pt>
    <dgm:pt modelId="{F7E44AF4-3D10-4E76-9694-E7409BE6EB4B}" type="pres">
      <dgm:prSet presAssocID="{337B3014-83D6-4C32-AF08-8BC70E537423}" presName="spaceBetweenRectangles" presStyleCnt="0"/>
      <dgm:spPr/>
    </dgm:pt>
    <dgm:pt modelId="{E192931E-0D1E-4D47-B007-2A7AF955900D}" type="pres">
      <dgm:prSet presAssocID="{16200752-F4D9-4D6D-8F25-A84E0FDDFA8D}" presName="composite" presStyleCnt="0"/>
      <dgm:spPr/>
    </dgm:pt>
    <dgm:pt modelId="{92493D22-4E25-453C-9F01-9E37EBF5E911}" type="pres">
      <dgm:prSet presAssocID="{16200752-F4D9-4D6D-8F25-A84E0FDDFA8D}" presName="Parent1" presStyleLbl="node1" presStyleIdx="2" presStyleCnt="6" custLinFactX="-100000" custLinFactNeighborX="-103900" custLinFactNeighborY="84867">
        <dgm:presLayoutVars>
          <dgm:chMax val="1"/>
          <dgm:chPref val="1"/>
          <dgm:bulletEnabled val="1"/>
        </dgm:presLayoutVars>
      </dgm:prSet>
      <dgm:spPr/>
    </dgm:pt>
    <dgm:pt modelId="{C091CE64-5B99-401F-882B-9A91628C49D3}" type="pres">
      <dgm:prSet presAssocID="{16200752-F4D9-4D6D-8F25-A84E0FDDFA8D}" presName="Childtext1" presStyleLbl="revTx" presStyleIdx="1" presStyleCnt="3">
        <dgm:presLayoutVars>
          <dgm:chMax val="0"/>
          <dgm:chPref val="0"/>
          <dgm:bulletEnabled val="1"/>
        </dgm:presLayoutVars>
      </dgm:prSet>
      <dgm:spPr/>
    </dgm:pt>
    <dgm:pt modelId="{2599801F-CB97-4FF6-8C03-AD07AE26DCB6}" type="pres">
      <dgm:prSet presAssocID="{16200752-F4D9-4D6D-8F25-A84E0FDDFA8D}" presName="BalanceSpacing" presStyleCnt="0"/>
      <dgm:spPr/>
    </dgm:pt>
    <dgm:pt modelId="{6FE24157-B60E-4406-9BA2-F83CB2EF881D}" type="pres">
      <dgm:prSet presAssocID="{16200752-F4D9-4D6D-8F25-A84E0FDDFA8D}" presName="BalanceSpacing1" presStyleCnt="0"/>
      <dgm:spPr/>
    </dgm:pt>
    <dgm:pt modelId="{559EA168-3BE5-4AD6-8101-CDE53213DFA1}" type="pres">
      <dgm:prSet presAssocID="{3D6A6DB1-CED5-49C9-9C2D-AE69033B7E07}" presName="Accent1Text" presStyleLbl="node1" presStyleIdx="3" presStyleCnt="6" custLinFactX="-100000" custLinFactNeighborX="-154279" custLinFactNeighborY="-1722"/>
      <dgm:spPr/>
    </dgm:pt>
    <dgm:pt modelId="{81B06C5D-D1F7-4076-A352-6F8FF7DD8EDA}" type="pres">
      <dgm:prSet presAssocID="{3D6A6DB1-CED5-49C9-9C2D-AE69033B7E07}" presName="spaceBetweenRectangles" presStyleCnt="0"/>
      <dgm:spPr/>
    </dgm:pt>
    <dgm:pt modelId="{30CBAB6D-2673-4B46-A4C0-0BD5413E8328}" type="pres">
      <dgm:prSet presAssocID="{43A6FAFD-62F7-4BBC-8D5A-388E7A653E56}" presName="composite" presStyleCnt="0"/>
      <dgm:spPr/>
    </dgm:pt>
    <dgm:pt modelId="{8013F3B2-56D1-4C73-AFB1-35C9C93A0C4D}" type="pres">
      <dgm:prSet presAssocID="{43A6FAFD-62F7-4BBC-8D5A-388E7A653E56}" presName="Parent1" presStyleLbl="node1" presStyleIdx="4" presStyleCnt="6" custLinFactX="-37626" custLinFactNeighborX="-100000" custLinFactNeighborY="-9128">
        <dgm:presLayoutVars>
          <dgm:chMax val="1"/>
          <dgm:chPref val="1"/>
          <dgm:bulletEnabled val="1"/>
        </dgm:presLayoutVars>
      </dgm:prSet>
      <dgm:spPr/>
    </dgm:pt>
    <dgm:pt modelId="{D35E1A85-AE39-4669-BB5D-0788089DB1FC}" type="pres">
      <dgm:prSet presAssocID="{43A6FAFD-62F7-4BBC-8D5A-388E7A653E56}" presName="Childtext1" presStyleLbl="revTx" presStyleIdx="2" presStyleCnt="3">
        <dgm:presLayoutVars>
          <dgm:chMax val="0"/>
          <dgm:chPref val="0"/>
          <dgm:bulletEnabled val="1"/>
        </dgm:presLayoutVars>
      </dgm:prSet>
      <dgm:spPr/>
    </dgm:pt>
    <dgm:pt modelId="{938F01EB-61D1-4B10-9F64-149FED81D580}" type="pres">
      <dgm:prSet presAssocID="{43A6FAFD-62F7-4BBC-8D5A-388E7A653E56}" presName="BalanceSpacing" presStyleCnt="0"/>
      <dgm:spPr/>
    </dgm:pt>
    <dgm:pt modelId="{84ABA112-ACAF-4F32-AF6E-780956BA5299}" type="pres">
      <dgm:prSet presAssocID="{43A6FAFD-62F7-4BBC-8D5A-388E7A653E56}" presName="BalanceSpacing1" presStyleCnt="0"/>
      <dgm:spPr/>
    </dgm:pt>
    <dgm:pt modelId="{D812E683-A9D9-470B-A1CD-B63CD2A41D38}" type="pres">
      <dgm:prSet presAssocID="{366CFC8B-2A15-4BEE-B833-13AEE689F24B}" presName="Accent1Text" presStyleLbl="node1" presStyleIdx="5" presStyleCnt="6" custLinFactNeighborX="32760" custLinFactNeighborY="-86602"/>
      <dgm:spPr/>
    </dgm:pt>
  </dgm:ptLst>
  <dgm:cxnLst>
    <dgm:cxn modelId="{0C043E47-C953-4457-8E84-C36F56869C73}" type="presOf" srcId="{43A6FAFD-62F7-4BBC-8D5A-388E7A653E56}" destId="{8013F3B2-56D1-4C73-AFB1-35C9C93A0C4D}" srcOrd="0" destOrd="0" presId="urn:microsoft.com/office/officeart/2008/layout/AlternatingHexagons"/>
    <dgm:cxn modelId="{E7DBBD4B-9422-42BA-AA19-99CF6D6CC5F3}" type="presOf" srcId="{16200752-F4D9-4D6D-8F25-A84E0FDDFA8D}" destId="{92493D22-4E25-453C-9F01-9E37EBF5E911}" srcOrd="0" destOrd="0" presId="urn:microsoft.com/office/officeart/2008/layout/AlternatingHexagons"/>
    <dgm:cxn modelId="{AF2FC281-2F8B-41B9-9052-F4F8512920B9}" type="presOf" srcId="{49E528D7-A8FA-4884-9C1B-BFEB2DFC2B38}" destId="{36BFF5A6-DB6B-408A-A203-B890461A5134}" srcOrd="0" destOrd="0" presId="urn:microsoft.com/office/officeart/2008/layout/AlternatingHexagons"/>
    <dgm:cxn modelId="{F9393AA3-E36F-47C9-9827-3C87C6298DDA}" type="presOf" srcId="{42576994-2E81-4EFC-BD8C-DAAB1354588A}" destId="{0E07E8B7-E3EB-403C-9485-2D4E08BC4C56}" srcOrd="0" destOrd="0" presId="urn:microsoft.com/office/officeart/2008/layout/AlternatingHexagons"/>
    <dgm:cxn modelId="{0ACBC7C9-FBE3-4957-8706-8A9E52FDF8D7}" srcId="{49E528D7-A8FA-4884-9C1B-BFEB2DFC2B38}" destId="{42576994-2E81-4EFC-BD8C-DAAB1354588A}" srcOrd="0" destOrd="0" parTransId="{626B2487-A6EE-4C5E-8160-4DA03C0E616C}" sibTransId="{337B3014-83D6-4C32-AF08-8BC70E537423}"/>
    <dgm:cxn modelId="{934DACDF-4DC9-433E-BE6B-E257F3840E26}" srcId="{49E528D7-A8FA-4884-9C1B-BFEB2DFC2B38}" destId="{16200752-F4D9-4D6D-8F25-A84E0FDDFA8D}" srcOrd="1" destOrd="0" parTransId="{18066D9F-779C-442B-9A1F-465BBB6C5BE7}" sibTransId="{3D6A6DB1-CED5-49C9-9C2D-AE69033B7E07}"/>
    <dgm:cxn modelId="{E6FA89E0-3D7F-4F55-A06E-B10930FF897C}" type="presOf" srcId="{3D6A6DB1-CED5-49C9-9C2D-AE69033B7E07}" destId="{559EA168-3BE5-4AD6-8101-CDE53213DFA1}" srcOrd="0" destOrd="0" presId="urn:microsoft.com/office/officeart/2008/layout/AlternatingHexagons"/>
    <dgm:cxn modelId="{E13BFEE9-0ADF-4C1D-9DD9-7250C0D64444}" type="presOf" srcId="{337B3014-83D6-4C32-AF08-8BC70E537423}" destId="{0E117EC7-6C56-41A8-98B5-DD72DB3D9F34}" srcOrd="0" destOrd="0" presId="urn:microsoft.com/office/officeart/2008/layout/AlternatingHexagons"/>
    <dgm:cxn modelId="{73EAB4F9-D2FD-44D6-81F6-B3B8F9F78859}" type="presOf" srcId="{366CFC8B-2A15-4BEE-B833-13AEE689F24B}" destId="{D812E683-A9D9-470B-A1CD-B63CD2A41D38}" srcOrd="0" destOrd="0" presId="urn:microsoft.com/office/officeart/2008/layout/AlternatingHexagons"/>
    <dgm:cxn modelId="{B5064AFB-CF76-4411-BF71-12849A8FB7E4}" srcId="{49E528D7-A8FA-4884-9C1B-BFEB2DFC2B38}" destId="{43A6FAFD-62F7-4BBC-8D5A-388E7A653E56}" srcOrd="2" destOrd="0" parTransId="{ADD4190C-6F72-42B4-A778-393CDF4875EB}" sibTransId="{366CFC8B-2A15-4BEE-B833-13AEE689F24B}"/>
    <dgm:cxn modelId="{EBA8CE04-1EBB-4AB1-A3CB-11C75C6A678E}" type="presParOf" srcId="{36BFF5A6-DB6B-408A-A203-B890461A5134}" destId="{250032F3-BA35-4970-9C03-5E6E720A8A5D}" srcOrd="0" destOrd="0" presId="urn:microsoft.com/office/officeart/2008/layout/AlternatingHexagons"/>
    <dgm:cxn modelId="{38AF525C-175D-4566-8FFF-8E2540EFAFE3}" type="presParOf" srcId="{250032F3-BA35-4970-9C03-5E6E720A8A5D}" destId="{0E07E8B7-E3EB-403C-9485-2D4E08BC4C56}" srcOrd="0" destOrd="0" presId="urn:microsoft.com/office/officeart/2008/layout/AlternatingHexagons"/>
    <dgm:cxn modelId="{CB0FFFF4-DA3F-4F10-A735-9C657570F46F}" type="presParOf" srcId="{250032F3-BA35-4970-9C03-5E6E720A8A5D}" destId="{3502747D-8373-4A21-AA64-8D5D023CD9F8}" srcOrd="1" destOrd="0" presId="urn:microsoft.com/office/officeart/2008/layout/AlternatingHexagons"/>
    <dgm:cxn modelId="{A20EC251-0631-4B81-8AAF-F2707E7AE89A}" type="presParOf" srcId="{250032F3-BA35-4970-9C03-5E6E720A8A5D}" destId="{FF399EBC-6C43-43F5-8210-327C76F22492}" srcOrd="2" destOrd="0" presId="urn:microsoft.com/office/officeart/2008/layout/AlternatingHexagons"/>
    <dgm:cxn modelId="{B2C788F6-A09E-4210-95A9-5B6BD9DB8D7C}" type="presParOf" srcId="{250032F3-BA35-4970-9C03-5E6E720A8A5D}" destId="{66BDE408-1891-4C57-8578-09C42138B424}" srcOrd="3" destOrd="0" presId="urn:microsoft.com/office/officeart/2008/layout/AlternatingHexagons"/>
    <dgm:cxn modelId="{77D5F9CD-86A7-4E43-BAAA-5FFBA945E4A1}" type="presParOf" srcId="{250032F3-BA35-4970-9C03-5E6E720A8A5D}" destId="{0E117EC7-6C56-41A8-98B5-DD72DB3D9F34}" srcOrd="4" destOrd="0" presId="urn:microsoft.com/office/officeart/2008/layout/AlternatingHexagons"/>
    <dgm:cxn modelId="{BEA71361-38BF-4B77-86B4-C9A6FE74A278}" type="presParOf" srcId="{36BFF5A6-DB6B-408A-A203-B890461A5134}" destId="{F7E44AF4-3D10-4E76-9694-E7409BE6EB4B}" srcOrd="1" destOrd="0" presId="urn:microsoft.com/office/officeart/2008/layout/AlternatingHexagons"/>
    <dgm:cxn modelId="{A0705940-5B90-4EAD-A8FF-779BF04CDDF0}" type="presParOf" srcId="{36BFF5A6-DB6B-408A-A203-B890461A5134}" destId="{E192931E-0D1E-4D47-B007-2A7AF955900D}" srcOrd="2" destOrd="0" presId="urn:microsoft.com/office/officeart/2008/layout/AlternatingHexagons"/>
    <dgm:cxn modelId="{ED1008E1-7DB8-4264-9F29-22C1BB137E33}" type="presParOf" srcId="{E192931E-0D1E-4D47-B007-2A7AF955900D}" destId="{92493D22-4E25-453C-9F01-9E37EBF5E911}" srcOrd="0" destOrd="0" presId="urn:microsoft.com/office/officeart/2008/layout/AlternatingHexagons"/>
    <dgm:cxn modelId="{CBF305EF-615A-448E-B700-9DE5D535FC8F}" type="presParOf" srcId="{E192931E-0D1E-4D47-B007-2A7AF955900D}" destId="{C091CE64-5B99-401F-882B-9A91628C49D3}" srcOrd="1" destOrd="0" presId="urn:microsoft.com/office/officeart/2008/layout/AlternatingHexagons"/>
    <dgm:cxn modelId="{13BB91E4-D80A-49EB-9915-B518FFD22A22}" type="presParOf" srcId="{E192931E-0D1E-4D47-B007-2A7AF955900D}" destId="{2599801F-CB97-4FF6-8C03-AD07AE26DCB6}" srcOrd="2" destOrd="0" presId="urn:microsoft.com/office/officeart/2008/layout/AlternatingHexagons"/>
    <dgm:cxn modelId="{4B5B90CB-BB6C-4B0E-BC55-2595D10018DF}" type="presParOf" srcId="{E192931E-0D1E-4D47-B007-2A7AF955900D}" destId="{6FE24157-B60E-4406-9BA2-F83CB2EF881D}" srcOrd="3" destOrd="0" presId="urn:microsoft.com/office/officeart/2008/layout/AlternatingHexagons"/>
    <dgm:cxn modelId="{2C5D2BE8-15DF-4541-B1A4-69DF22D2713A}" type="presParOf" srcId="{E192931E-0D1E-4D47-B007-2A7AF955900D}" destId="{559EA168-3BE5-4AD6-8101-CDE53213DFA1}" srcOrd="4" destOrd="0" presId="urn:microsoft.com/office/officeart/2008/layout/AlternatingHexagons"/>
    <dgm:cxn modelId="{D35F9630-B653-4F53-8085-3C486282D672}" type="presParOf" srcId="{36BFF5A6-DB6B-408A-A203-B890461A5134}" destId="{81B06C5D-D1F7-4076-A352-6F8FF7DD8EDA}" srcOrd="3" destOrd="0" presId="urn:microsoft.com/office/officeart/2008/layout/AlternatingHexagons"/>
    <dgm:cxn modelId="{3B0E65B7-C082-4887-A98A-981E61140B14}" type="presParOf" srcId="{36BFF5A6-DB6B-408A-A203-B890461A5134}" destId="{30CBAB6D-2673-4B46-A4C0-0BD5413E8328}" srcOrd="4" destOrd="0" presId="urn:microsoft.com/office/officeart/2008/layout/AlternatingHexagons"/>
    <dgm:cxn modelId="{F00A7F94-19C3-424F-A6AA-9F57989C8948}" type="presParOf" srcId="{30CBAB6D-2673-4B46-A4C0-0BD5413E8328}" destId="{8013F3B2-56D1-4C73-AFB1-35C9C93A0C4D}" srcOrd="0" destOrd="0" presId="urn:microsoft.com/office/officeart/2008/layout/AlternatingHexagons"/>
    <dgm:cxn modelId="{F874C1BE-5960-4B01-891B-EA939A007A00}" type="presParOf" srcId="{30CBAB6D-2673-4B46-A4C0-0BD5413E8328}" destId="{D35E1A85-AE39-4669-BB5D-0788089DB1FC}" srcOrd="1" destOrd="0" presId="urn:microsoft.com/office/officeart/2008/layout/AlternatingHexagons"/>
    <dgm:cxn modelId="{45379A24-3877-48B8-B627-66ED3AE8DB06}" type="presParOf" srcId="{30CBAB6D-2673-4B46-A4C0-0BD5413E8328}" destId="{938F01EB-61D1-4B10-9F64-149FED81D580}" srcOrd="2" destOrd="0" presId="urn:microsoft.com/office/officeart/2008/layout/AlternatingHexagons"/>
    <dgm:cxn modelId="{6B776500-8BB9-408C-9DB5-85875E75AA2F}" type="presParOf" srcId="{30CBAB6D-2673-4B46-A4C0-0BD5413E8328}" destId="{84ABA112-ACAF-4F32-AF6E-780956BA5299}" srcOrd="3" destOrd="0" presId="urn:microsoft.com/office/officeart/2008/layout/AlternatingHexagons"/>
    <dgm:cxn modelId="{46E6B73B-A53C-4119-BA35-299BE2A82FC8}" type="presParOf" srcId="{30CBAB6D-2673-4B46-A4C0-0BD5413E8328}" destId="{D812E683-A9D9-470B-A1CD-B63CD2A41D38}"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4E4C23D-26EE-478A-B174-A527B801FB03}"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de-DE"/>
        </a:p>
      </dgm:t>
    </dgm:pt>
    <dgm:pt modelId="{5CD5ACB7-CD16-47CB-A775-C057ADE8429A}">
      <dgm:prSet phldrT="[Text]" phldr="0" custT="1"/>
      <dgm:spPr/>
      <dgm:t>
        <a:bodyPr/>
        <a:lstStyle/>
        <a:p>
          <a:r>
            <a:rPr lang="de-DE" sz="1800" dirty="0"/>
            <a:t>Üben Sie </a:t>
          </a:r>
          <a:r>
            <a:rPr lang="de-DE" sz="1800" dirty="0" err="1"/>
            <a:t>Altagskom-petenzen</a:t>
          </a:r>
          <a:endParaRPr lang="de-DE" sz="1800" dirty="0"/>
        </a:p>
      </dgm:t>
    </dgm:pt>
    <dgm:pt modelId="{453AE4F9-AB16-48C9-82B2-43A77F6BAAD7}" type="parTrans" cxnId="{945FDA0C-8120-4303-870A-D428A9D0909C}">
      <dgm:prSet/>
      <dgm:spPr/>
      <dgm:t>
        <a:bodyPr/>
        <a:lstStyle/>
        <a:p>
          <a:endParaRPr lang="de-DE"/>
        </a:p>
      </dgm:t>
    </dgm:pt>
    <dgm:pt modelId="{DE809A37-BAEE-45D7-99B9-020D4CD45238}" type="sibTrans" cxnId="{945FDA0C-8120-4303-870A-D428A9D0909C}">
      <dgm:prSet/>
      <dgm:spPr/>
      <dgm:t>
        <a:bodyPr/>
        <a:lstStyle/>
        <a:p>
          <a:endParaRPr lang="de-DE"/>
        </a:p>
      </dgm:t>
    </dgm:pt>
    <dgm:pt modelId="{835133F7-325E-4121-800C-2DF04BB15D83}">
      <dgm:prSet phldrT="[Text]" phldr="0" custT="1"/>
      <dgm:spPr/>
      <dgm:t>
        <a:bodyPr/>
        <a:lstStyle/>
        <a:p>
          <a:r>
            <a:rPr lang="de-DE" sz="1600" dirty="0"/>
            <a:t>Machen Sie </a:t>
          </a:r>
          <a:r>
            <a:rPr lang="de-DE" sz="1600" dirty="0" err="1"/>
            <a:t>Gesellsch-aftsspiele</a:t>
          </a:r>
          <a:r>
            <a:rPr lang="de-DE" sz="1600" dirty="0"/>
            <a:t> </a:t>
          </a:r>
        </a:p>
      </dgm:t>
    </dgm:pt>
    <dgm:pt modelId="{A02C864D-7800-4077-A480-27D4F29BDCCB}" type="parTrans" cxnId="{7F768D1E-EC57-4703-B25F-B94A54B33321}">
      <dgm:prSet/>
      <dgm:spPr/>
      <dgm:t>
        <a:bodyPr/>
        <a:lstStyle/>
        <a:p>
          <a:endParaRPr lang="de-DE"/>
        </a:p>
      </dgm:t>
    </dgm:pt>
    <dgm:pt modelId="{B0489A1E-A1D4-4202-ACDE-24F3C01DCF56}" type="sibTrans" cxnId="{7F768D1E-EC57-4703-B25F-B94A54B33321}">
      <dgm:prSet/>
      <dgm:spPr/>
      <dgm:t>
        <a:bodyPr/>
        <a:lstStyle/>
        <a:p>
          <a:endParaRPr lang="de-DE"/>
        </a:p>
      </dgm:t>
    </dgm:pt>
    <dgm:pt modelId="{203F6501-3F68-4C9D-B1FF-86A03E689C5E}">
      <dgm:prSet phldrT="[Text]" phldr="0" custT="1"/>
      <dgm:spPr/>
      <dgm:t>
        <a:bodyPr/>
        <a:lstStyle/>
        <a:p>
          <a:r>
            <a:rPr lang="de-DE" sz="1600" dirty="0"/>
            <a:t>Rhythmus und verlässliche Rituale</a:t>
          </a:r>
        </a:p>
      </dgm:t>
    </dgm:pt>
    <dgm:pt modelId="{7473C644-D16C-4F83-999D-A92332EDCBDA}" type="parTrans" cxnId="{053D4563-9256-4CED-A85F-D51262CD8941}">
      <dgm:prSet/>
      <dgm:spPr/>
      <dgm:t>
        <a:bodyPr/>
        <a:lstStyle/>
        <a:p>
          <a:endParaRPr lang="de-DE"/>
        </a:p>
      </dgm:t>
    </dgm:pt>
    <dgm:pt modelId="{862A86A7-57DC-4C78-9727-B7CB7AFCE133}" type="sibTrans" cxnId="{053D4563-9256-4CED-A85F-D51262CD8941}">
      <dgm:prSet/>
      <dgm:spPr/>
      <dgm:t>
        <a:bodyPr/>
        <a:lstStyle/>
        <a:p>
          <a:endParaRPr lang="de-DE"/>
        </a:p>
      </dgm:t>
    </dgm:pt>
    <dgm:pt modelId="{BA11BCF4-0E90-4718-A037-36234E48F8A5}">
      <dgm:prSet phldrT="[Text]" phldr="0" custT="1"/>
      <dgm:spPr/>
      <dgm:t>
        <a:bodyPr/>
        <a:lstStyle/>
        <a:p>
          <a:r>
            <a:rPr lang="de-DE" sz="1800" dirty="0"/>
            <a:t>Vorlesen, vorlesen,</a:t>
          </a:r>
        </a:p>
        <a:p>
          <a:r>
            <a:rPr lang="de-DE" sz="1800" dirty="0"/>
            <a:t>vorlesen</a:t>
          </a:r>
        </a:p>
      </dgm:t>
    </dgm:pt>
    <dgm:pt modelId="{280ED4AB-E458-4480-8F45-EA56C17FB5F6}" type="parTrans" cxnId="{980D17E8-56B4-4632-959C-A60436F69A3E}">
      <dgm:prSet/>
      <dgm:spPr/>
      <dgm:t>
        <a:bodyPr/>
        <a:lstStyle/>
        <a:p>
          <a:endParaRPr lang="de-DE"/>
        </a:p>
      </dgm:t>
    </dgm:pt>
    <dgm:pt modelId="{5234C6B0-3E35-4810-815F-9AF5B1616D4D}" type="sibTrans" cxnId="{980D17E8-56B4-4632-959C-A60436F69A3E}">
      <dgm:prSet/>
      <dgm:spPr/>
      <dgm:t>
        <a:bodyPr/>
        <a:lstStyle/>
        <a:p>
          <a:endParaRPr lang="de-DE"/>
        </a:p>
      </dgm:t>
    </dgm:pt>
    <dgm:pt modelId="{57D17458-8997-4EE2-8D87-D2C9ECDDA787}" type="pres">
      <dgm:prSet presAssocID="{04E4C23D-26EE-478A-B174-A527B801FB03}" presName="Name0" presStyleCnt="0">
        <dgm:presLayoutVars>
          <dgm:dir/>
          <dgm:resizeHandles val="exact"/>
        </dgm:presLayoutVars>
      </dgm:prSet>
      <dgm:spPr/>
    </dgm:pt>
    <dgm:pt modelId="{042A9C68-5E34-4285-A75D-E031ED776E97}" type="pres">
      <dgm:prSet presAssocID="{5CD5ACB7-CD16-47CB-A775-C057ADE8429A}" presName="Name5" presStyleLbl="vennNode1" presStyleIdx="0" presStyleCnt="4" custLinFactX="-6192" custLinFactNeighborX="-100000" custLinFactNeighborY="-70">
        <dgm:presLayoutVars>
          <dgm:bulletEnabled val="1"/>
        </dgm:presLayoutVars>
      </dgm:prSet>
      <dgm:spPr/>
    </dgm:pt>
    <dgm:pt modelId="{9B673DD9-7C50-4F4A-A63C-F30CA448A78E}" type="pres">
      <dgm:prSet presAssocID="{DE809A37-BAEE-45D7-99B9-020D4CD45238}" presName="space" presStyleCnt="0"/>
      <dgm:spPr/>
    </dgm:pt>
    <dgm:pt modelId="{7670DF29-AEF3-4745-B178-D2605F2A8E2F}" type="pres">
      <dgm:prSet presAssocID="{835133F7-325E-4121-800C-2DF04BB15D83}" presName="Name5" presStyleLbl="vennNode1" presStyleIdx="1" presStyleCnt="4" custLinFactNeighborX="-62564" custLinFactNeighborY="-70">
        <dgm:presLayoutVars>
          <dgm:bulletEnabled val="1"/>
        </dgm:presLayoutVars>
      </dgm:prSet>
      <dgm:spPr/>
    </dgm:pt>
    <dgm:pt modelId="{1BC143A4-D0EB-4BBB-A6EE-BF737A4DC64B}" type="pres">
      <dgm:prSet presAssocID="{B0489A1E-A1D4-4202-ACDE-24F3C01DCF56}" presName="space" presStyleCnt="0"/>
      <dgm:spPr/>
    </dgm:pt>
    <dgm:pt modelId="{D486D5ED-9EA9-4A2D-B18A-2C218EF41EED}" type="pres">
      <dgm:prSet presAssocID="{203F6501-3F68-4C9D-B1FF-86A03E689C5E}" presName="Name5" presStyleLbl="vennNode1" presStyleIdx="2" presStyleCnt="4" custLinFactNeighborX="12187" custLinFactNeighborY="-70">
        <dgm:presLayoutVars>
          <dgm:bulletEnabled val="1"/>
        </dgm:presLayoutVars>
      </dgm:prSet>
      <dgm:spPr/>
    </dgm:pt>
    <dgm:pt modelId="{97C592F5-F016-4366-99FF-D8E9BFC5AFD7}" type="pres">
      <dgm:prSet presAssocID="{862A86A7-57DC-4C78-9727-B7CB7AFCE133}" presName="space" presStyleCnt="0"/>
      <dgm:spPr/>
    </dgm:pt>
    <dgm:pt modelId="{E7AA4A44-5076-4DD9-9778-E9533B7BE95E}" type="pres">
      <dgm:prSet presAssocID="{BA11BCF4-0E90-4718-A037-36234E48F8A5}" presName="Name5" presStyleLbl="vennNode1" presStyleIdx="3" presStyleCnt="4" custLinFactNeighborX="88297" custLinFactNeighborY="-70">
        <dgm:presLayoutVars>
          <dgm:bulletEnabled val="1"/>
        </dgm:presLayoutVars>
      </dgm:prSet>
      <dgm:spPr/>
    </dgm:pt>
  </dgm:ptLst>
  <dgm:cxnLst>
    <dgm:cxn modelId="{CACF6508-B5A2-4BEB-B410-0F9EE136BE28}" type="presOf" srcId="{04E4C23D-26EE-478A-B174-A527B801FB03}" destId="{57D17458-8997-4EE2-8D87-D2C9ECDDA787}" srcOrd="0" destOrd="0" presId="urn:microsoft.com/office/officeart/2005/8/layout/venn3"/>
    <dgm:cxn modelId="{945FDA0C-8120-4303-870A-D428A9D0909C}" srcId="{04E4C23D-26EE-478A-B174-A527B801FB03}" destId="{5CD5ACB7-CD16-47CB-A775-C057ADE8429A}" srcOrd="0" destOrd="0" parTransId="{453AE4F9-AB16-48C9-82B2-43A77F6BAAD7}" sibTransId="{DE809A37-BAEE-45D7-99B9-020D4CD45238}"/>
    <dgm:cxn modelId="{7F768D1E-EC57-4703-B25F-B94A54B33321}" srcId="{04E4C23D-26EE-478A-B174-A527B801FB03}" destId="{835133F7-325E-4121-800C-2DF04BB15D83}" srcOrd="1" destOrd="0" parTransId="{A02C864D-7800-4077-A480-27D4F29BDCCB}" sibTransId="{B0489A1E-A1D4-4202-ACDE-24F3C01DCF56}"/>
    <dgm:cxn modelId="{260B6529-0457-4705-ACA7-BBB3BE1B89E2}" type="presOf" srcId="{835133F7-325E-4121-800C-2DF04BB15D83}" destId="{7670DF29-AEF3-4745-B178-D2605F2A8E2F}" srcOrd="0" destOrd="0" presId="urn:microsoft.com/office/officeart/2005/8/layout/venn3"/>
    <dgm:cxn modelId="{053D4563-9256-4CED-A85F-D51262CD8941}" srcId="{04E4C23D-26EE-478A-B174-A527B801FB03}" destId="{203F6501-3F68-4C9D-B1FF-86A03E689C5E}" srcOrd="2" destOrd="0" parTransId="{7473C644-D16C-4F83-999D-A92332EDCBDA}" sibTransId="{862A86A7-57DC-4C78-9727-B7CB7AFCE133}"/>
    <dgm:cxn modelId="{C625658D-E359-40BA-AB52-57ECECC028DD}" type="presOf" srcId="{5CD5ACB7-CD16-47CB-A775-C057ADE8429A}" destId="{042A9C68-5E34-4285-A75D-E031ED776E97}" srcOrd="0" destOrd="0" presId="urn:microsoft.com/office/officeart/2005/8/layout/venn3"/>
    <dgm:cxn modelId="{586A66B2-CD4C-4458-8AA7-E2C4FA2BE4DA}" type="presOf" srcId="{BA11BCF4-0E90-4718-A037-36234E48F8A5}" destId="{E7AA4A44-5076-4DD9-9778-E9533B7BE95E}" srcOrd="0" destOrd="0" presId="urn:microsoft.com/office/officeart/2005/8/layout/venn3"/>
    <dgm:cxn modelId="{27F11ADA-282F-4289-BC0B-BC1CC08EA813}" type="presOf" srcId="{203F6501-3F68-4C9D-B1FF-86A03E689C5E}" destId="{D486D5ED-9EA9-4A2D-B18A-2C218EF41EED}" srcOrd="0" destOrd="0" presId="urn:microsoft.com/office/officeart/2005/8/layout/venn3"/>
    <dgm:cxn modelId="{980D17E8-56B4-4632-959C-A60436F69A3E}" srcId="{04E4C23D-26EE-478A-B174-A527B801FB03}" destId="{BA11BCF4-0E90-4718-A037-36234E48F8A5}" srcOrd="3" destOrd="0" parTransId="{280ED4AB-E458-4480-8F45-EA56C17FB5F6}" sibTransId="{5234C6B0-3E35-4810-815F-9AF5B1616D4D}"/>
    <dgm:cxn modelId="{528DDB92-ECD9-4B53-8B58-D77F8E3B948F}" type="presParOf" srcId="{57D17458-8997-4EE2-8D87-D2C9ECDDA787}" destId="{042A9C68-5E34-4285-A75D-E031ED776E97}" srcOrd="0" destOrd="0" presId="urn:microsoft.com/office/officeart/2005/8/layout/venn3"/>
    <dgm:cxn modelId="{0B4AB649-D8AD-4EEC-AC1C-4495AA65A890}" type="presParOf" srcId="{57D17458-8997-4EE2-8D87-D2C9ECDDA787}" destId="{9B673DD9-7C50-4F4A-A63C-F30CA448A78E}" srcOrd="1" destOrd="0" presId="urn:microsoft.com/office/officeart/2005/8/layout/venn3"/>
    <dgm:cxn modelId="{B6079505-3114-43D5-B730-2C97B5949CB3}" type="presParOf" srcId="{57D17458-8997-4EE2-8D87-D2C9ECDDA787}" destId="{7670DF29-AEF3-4745-B178-D2605F2A8E2F}" srcOrd="2" destOrd="0" presId="urn:microsoft.com/office/officeart/2005/8/layout/venn3"/>
    <dgm:cxn modelId="{99B0BB65-A179-49F7-B84C-CD587EDA3948}" type="presParOf" srcId="{57D17458-8997-4EE2-8D87-D2C9ECDDA787}" destId="{1BC143A4-D0EB-4BBB-A6EE-BF737A4DC64B}" srcOrd="3" destOrd="0" presId="urn:microsoft.com/office/officeart/2005/8/layout/venn3"/>
    <dgm:cxn modelId="{0CF5979B-9E7A-486F-91AC-41FDCA541AFA}" type="presParOf" srcId="{57D17458-8997-4EE2-8D87-D2C9ECDDA787}" destId="{D486D5ED-9EA9-4A2D-B18A-2C218EF41EED}" srcOrd="4" destOrd="0" presId="urn:microsoft.com/office/officeart/2005/8/layout/venn3"/>
    <dgm:cxn modelId="{B296A624-44F2-4BD8-A2EF-508567DF751A}" type="presParOf" srcId="{57D17458-8997-4EE2-8D87-D2C9ECDDA787}" destId="{97C592F5-F016-4366-99FF-D8E9BFC5AFD7}" srcOrd="5" destOrd="0" presId="urn:microsoft.com/office/officeart/2005/8/layout/venn3"/>
    <dgm:cxn modelId="{1EE5B893-8EDC-49AF-84AE-6BE75437814B}" type="presParOf" srcId="{57D17458-8997-4EE2-8D87-D2C9ECDDA787}" destId="{E7AA4A44-5076-4DD9-9778-E9533B7BE95E}"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AD24487-AB89-4B59-ABAB-FB7D7F7E46F6}"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de-DE"/>
        </a:p>
      </dgm:t>
    </dgm:pt>
    <dgm:pt modelId="{3DAF07BC-E633-450C-9D0E-D8D6323C4186}">
      <dgm:prSet phldrT="[Text]" phldr="0" custT="1"/>
      <dgm:spPr/>
      <dgm:t>
        <a:bodyPr/>
        <a:lstStyle/>
        <a:p>
          <a:r>
            <a:rPr lang="de-DE" sz="1600" dirty="0"/>
            <a:t>Gehen Sie zu Fuß</a:t>
          </a:r>
        </a:p>
      </dgm:t>
    </dgm:pt>
    <dgm:pt modelId="{5DA43F7C-B652-421C-A9E4-651365AF162A}" type="parTrans" cxnId="{2779DB9E-857D-4179-8127-AD6D39EDA9A6}">
      <dgm:prSet/>
      <dgm:spPr/>
      <dgm:t>
        <a:bodyPr/>
        <a:lstStyle/>
        <a:p>
          <a:endParaRPr lang="de-DE"/>
        </a:p>
      </dgm:t>
    </dgm:pt>
    <dgm:pt modelId="{3B9D1720-E2E2-4C09-A01D-49B4BA883974}" type="sibTrans" cxnId="{2779DB9E-857D-4179-8127-AD6D39EDA9A6}">
      <dgm:prSet/>
      <dgm:spPr/>
      <dgm:t>
        <a:bodyPr/>
        <a:lstStyle/>
        <a:p>
          <a:endParaRPr lang="de-DE"/>
        </a:p>
      </dgm:t>
    </dgm:pt>
    <dgm:pt modelId="{0778E9E7-7560-443C-BF7F-86961920FFC2}">
      <dgm:prSet phldrT="[Text]" phldr="0" custT="1"/>
      <dgm:spPr/>
      <dgm:t>
        <a:bodyPr/>
        <a:lstStyle/>
        <a:p>
          <a:r>
            <a:rPr lang="de-DE" sz="1600" dirty="0"/>
            <a:t>Aktiv zuhören</a:t>
          </a:r>
        </a:p>
      </dgm:t>
    </dgm:pt>
    <dgm:pt modelId="{5838D17B-36C1-4F6C-8262-C0458FAE0B31}" type="parTrans" cxnId="{BBADDB8A-6D1B-4A1C-9419-70E468198C15}">
      <dgm:prSet/>
      <dgm:spPr/>
      <dgm:t>
        <a:bodyPr/>
        <a:lstStyle/>
        <a:p>
          <a:endParaRPr lang="de-DE"/>
        </a:p>
      </dgm:t>
    </dgm:pt>
    <dgm:pt modelId="{E7D1FAF9-E580-4C3D-9A60-4763B2DD0B03}" type="sibTrans" cxnId="{BBADDB8A-6D1B-4A1C-9419-70E468198C15}">
      <dgm:prSet/>
      <dgm:spPr/>
      <dgm:t>
        <a:bodyPr/>
        <a:lstStyle/>
        <a:p>
          <a:endParaRPr lang="de-DE"/>
        </a:p>
      </dgm:t>
    </dgm:pt>
    <dgm:pt modelId="{2E190D43-7321-4A69-9066-B83952B0E036}">
      <dgm:prSet phldrT="[Text]" phldr="0" custT="1"/>
      <dgm:spPr/>
      <dgm:t>
        <a:bodyPr/>
        <a:lstStyle/>
        <a:p>
          <a:r>
            <a:rPr lang="de-DE" sz="1600" dirty="0"/>
            <a:t>Im Haushalt beteiligen</a:t>
          </a:r>
        </a:p>
      </dgm:t>
    </dgm:pt>
    <dgm:pt modelId="{0B6EC2F4-5D18-4770-AD25-A24EC88950C6}" type="parTrans" cxnId="{A561238A-CBD2-4E00-ADD2-075462E24C8B}">
      <dgm:prSet/>
      <dgm:spPr/>
      <dgm:t>
        <a:bodyPr/>
        <a:lstStyle/>
        <a:p>
          <a:endParaRPr lang="de-DE"/>
        </a:p>
      </dgm:t>
    </dgm:pt>
    <dgm:pt modelId="{2D465907-EFA7-4D45-B86A-8102359D3994}" type="sibTrans" cxnId="{A561238A-CBD2-4E00-ADD2-075462E24C8B}">
      <dgm:prSet/>
      <dgm:spPr/>
      <dgm:t>
        <a:bodyPr/>
        <a:lstStyle/>
        <a:p>
          <a:endParaRPr lang="de-DE"/>
        </a:p>
      </dgm:t>
    </dgm:pt>
    <dgm:pt modelId="{65102052-1748-4A66-B78B-CC7BD516EA1F}">
      <dgm:prSet phldrT="[Text]" phldr="0" custT="1"/>
      <dgm:spPr/>
      <dgm:t>
        <a:bodyPr/>
        <a:lstStyle/>
        <a:p>
          <a:r>
            <a:rPr lang="de-DE" sz="1600" dirty="0" err="1"/>
            <a:t>Verantwort-ung</a:t>
          </a:r>
          <a:r>
            <a:rPr lang="de-DE" sz="1600" dirty="0"/>
            <a:t> übertragen</a:t>
          </a:r>
        </a:p>
      </dgm:t>
    </dgm:pt>
    <dgm:pt modelId="{7A4288A8-8E76-4747-8DE3-D12EA82DCBE9}" type="parTrans" cxnId="{0E2C824B-4B71-44C7-8ABB-C2955889AAE2}">
      <dgm:prSet/>
      <dgm:spPr/>
      <dgm:t>
        <a:bodyPr/>
        <a:lstStyle/>
        <a:p>
          <a:endParaRPr lang="de-DE"/>
        </a:p>
      </dgm:t>
    </dgm:pt>
    <dgm:pt modelId="{D67D7B89-74BA-4F0A-86A6-F30C757AFD42}" type="sibTrans" cxnId="{0E2C824B-4B71-44C7-8ABB-C2955889AAE2}">
      <dgm:prSet/>
      <dgm:spPr/>
      <dgm:t>
        <a:bodyPr/>
        <a:lstStyle/>
        <a:p>
          <a:endParaRPr lang="de-DE"/>
        </a:p>
      </dgm:t>
    </dgm:pt>
    <dgm:pt modelId="{57C33916-1B1E-4C9E-B03D-906F4736E1FA}" type="pres">
      <dgm:prSet presAssocID="{AAD24487-AB89-4B59-ABAB-FB7D7F7E46F6}" presName="Name0" presStyleCnt="0">
        <dgm:presLayoutVars>
          <dgm:dir/>
          <dgm:resizeHandles val="exact"/>
        </dgm:presLayoutVars>
      </dgm:prSet>
      <dgm:spPr/>
    </dgm:pt>
    <dgm:pt modelId="{948D4E8D-DD15-487F-AE1B-1C7E949B71A2}" type="pres">
      <dgm:prSet presAssocID="{3DAF07BC-E633-450C-9D0E-D8D6323C4186}" presName="Name5" presStyleLbl="vennNode1" presStyleIdx="0" presStyleCnt="4" custLinFactX="-467" custLinFactNeighborX="-100000" custLinFactNeighborY="-38">
        <dgm:presLayoutVars>
          <dgm:bulletEnabled val="1"/>
        </dgm:presLayoutVars>
      </dgm:prSet>
      <dgm:spPr/>
    </dgm:pt>
    <dgm:pt modelId="{E53FC2CA-CA51-46AF-A1AA-BC89767F3D64}" type="pres">
      <dgm:prSet presAssocID="{3B9D1720-E2E2-4C09-A01D-49B4BA883974}" presName="space" presStyleCnt="0"/>
      <dgm:spPr/>
    </dgm:pt>
    <dgm:pt modelId="{65BFD954-8E98-4D2B-8FB9-B0E3B24238DC}" type="pres">
      <dgm:prSet presAssocID="{0778E9E7-7560-443C-BF7F-86961920FFC2}" presName="Name5" presStyleLbl="vennNode1" presStyleIdx="1" presStyleCnt="4" custLinFactNeighborX="-22836" custLinFactNeighborY="38841">
        <dgm:presLayoutVars>
          <dgm:bulletEnabled val="1"/>
        </dgm:presLayoutVars>
      </dgm:prSet>
      <dgm:spPr/>
    </dgm:pt>
    <dgm:pt modelId="{3F43E02C-0C79-4F3C-85E5-065C15CE8E0C}" type="pres">
      <dgm:prSet presAssocID="{E7D1FAF9-E580-4C3D-9A60-4763B2DD0B03}" presName="space" presStyleCnt="0"/>
      <dgm:spPr/>
    </dgm:pt>
    <dgm:pt modelId="{24FB06AD-D696-41CA-B68A-893E460C5EE2}" type="pres">
      <dgm:prSet presAssocID="{2E190D43-7321-4A69-9066-B83952B0E036}" presName="Name5" presStyleLbl="vennNode1" presStyleIdx="2" presStyleCnt="4" custLinFactNeighborX="52913" custLinFactNeighborY="-38">
        <dgm:presLayoutVars>
          <dgm:bulletEnabled val="1"/>
        </dgm:presLayoutVars>
      </dgm:prSet>
      <dgm:spPr/>
    </dgm:pt>
    <dgm:pt modelId="{D803EDD5-A5DE-4291-8406-DB4654EB2E26}" type="pres">
      <dgm:prSet presAssocID="{2D465907-EFA7-4D45-B86A-8102359D3994}" presName="space" presStyleCnt="0"/>
      <dgm:spPr/>
    </dgm:pt>
    <dgm:pt modelId="{634C48C8-C89E-4FB3-B017-0DAAF1F2BD23}" type="pres">
      <dgm:prSet presAssocID="{65102052-1748-4A66-B78B-CC7BD516EA1F}" presName="Name5" presStyleLbl="vennNode1" presStyleIdx="3" presStyleCnt="4" custLinFactX="6074" custLinFactNeighborX="100000" custLinFactNeighborY="-34">
        <dgm:presLayoutVars>
          <dgm:bulletEnabled val="1"/>
        </dgm:presLayoutVars>
      </dgm:prSet>
      <dgm:spPr/>
    </dgm:pt>
  </dgm:ptLst>
  <dgm:cxnLst>
    <dgm:cxn modelId="{3E44DE36-0772-4A84-B408-A3E37552534C}" type="presOf" srcId="{0778E9E7-7560-443C-BF7F-86961920FFC2}" destId="{65BFD954-8E98-4D2B-8FB9-B0E3B24238DC}" srcOrd="0" destOrd="0" presId="urn:microsoft.com/office/officeart/2005/8/layout/venn3"/>
    <dgm:cxn modelId="{B0E9CB60-C3CC-49D4-948F-A0826A877B82}" type="presOf" srcId="{AAD24487-AB89-4B59-ABAB-FB7D7F7E46F6}" destId="{57C33916-1B1E-4C9E-B03D-906F4736E1FA}" srcOrd="0" destOrd="0" presId="urn:microsoft.com/office/officeart/2005/8/layout/venn3"/>
    <dgm:cxn modelId="{0E2C824B-4B71-44C7-8ABB-C2955889AAE2}" srcId="{AAD24487-AB89-4B59-ABAB-FB7D7F7E46F6}" destId="{65102052-1748-4A66-B78B-CC7BD516EA1F}" srcOrd="3" destOrd="0" parTransId="{7A4288A8-8E76-4747-8DE3-D12EA82DCBE9}" sibTransId="{D67D7B89-74BA-4F0A-86A6-F30C757AFD42}"/>
    <dgm:cxn modelId="{8364DA4D-633F-4C75-8053-99642CD8E1FA}" type="presOf" srcId="{65102052-1748-4A66-B78B-CC7BD516EA1F}" destId="{634C48C8-C89E-4FB3-B017-0DAAF1F2BD23}" srcOrd="0" destOrd="0" presId="urn:microsoft.com/office/officeart/2005/8/layout/venn3"/>
    <dgm:cxn modelId="{642D1A50-9400-413F-866C-AA7DFB9306E6}" type="presOf" srcId="{3DAF07BC-E633-450C-9D0E-D8D6323C4186}" destId="{948D4E8D-DD15-487F-AE1B-1C7E949B71A2}" srcOrd="0" destOrd="0" presId="urn:microsoft.com/office/officeart/2005/8/layout/venn3"/>
    <dgm:cxn modelId="{A561238A-CBD2-4E00-ADD2-075462E24C8B}" srcId="{AAD24487-AB89-4B59-ABAB-FB7D7F7E46F6}" destId="{2E190D43-7321-4A69-9066-B83952B0E036}" srcOrd="2" destOrd="0" parTransId="{0B6EC2F4-5D18-4770-AD25-A24EC88950C6}" sibTransId="{2D465907-EFA7-4D45-B86A-8102359D3994}"/>
    <dgm:cxn modelId="{BBADDB8A-6D1B-4A1C-9419-70E468198C15}" srcId="{AAD24487-AB89-4B59-ABAB-FB7D7F7E46F6}" destId="{0778E9E7-7560-443C-BF7F-86961920FFC2}" srcOrd="1" destOrd="0" parTransId="{5838D17B-36C1-4F6C-8262-C0458FAE0B31}" sibTransId="{E7D1FAF9-E580-4C3D-9A60-4763B2DD0B03}"/>
    <dgm:cxn modelId="{2779DB9E-857D-4179-8127-AD6D39EDA9A6}" srcId="{AAD24487-AB89-4B59-ABAB-FB7D7F7E46F6}" destId="{3DAF07BC-E633-450C-9D0E-D8D6323C4186}" srcOrd="0" destOrd="0" parTransId="{5DA43F7C-B652-421C-A9E4-651365AF162A}" sibTransId="{3B9D1720-E2E2-4C09-A01D-49B4BA883974}"/>
    <dgm:cxn modelId="{ACBA0ADE-7BB1-4DAD-8273-A6EF2F00BE1E}" type="presOf" srcId="{2E190D43-7321-4A69-9066-B83952B0E036}" destId="{24FB06AD-D696-41CA-B68A-893E460C5EE2}" srcOrd="0" destOrd="0" presId="urn:microsoft.com/office/officeart/2005/8/layout/venn3"/>
    <dgm:cxn modelId="{065BFDD4-30EA-434C-AD79-E493B29900C2}" type="presParOf" srcId="{57C33916-1B1E-4C9E-B03D-906F4736E1FA}" destId="{948D4E8D-DD15-487F-AE1B-1C7E949B71A2}" srcOrd="0" destOrd="0" presId="urn:microsoft.com/office/officeart/2005/8/layout/venn3"/>
    <dgm:cxn modelId="{182FEB63-46AE-46D5-9140-0742B8377903}" type="presParOf" srcId="{57C33916-1B1E-4C9E-B03D-906F4736E1FA}" destId="{E53FC2CA-CA51-46AF-A1AA-BC89767F3D64}" srcOrd="1" destOrd="0" presId="urn:microsoft.com/office/officeart/2005/8/layout/venn3"/>
    <dgm:cxn modelId="{012D5D21-A25C-4D1D-87C6-7CE68DC5126C}" type="presParOf" srcId="{57C33916-1B1E-4C9E-B03D-906F4736E1FA}" destId="{65BFD954-8E98-4D2B-8FB9-B0E3B24238DC}" srcOrd="2" destOrd="0" presId="urn:microsoft.com/office/officeart/2005/8/layout/venn3"/>
    <dgm:cxn modelId="{D2B18F18-48A1-49F0-A212-B72577D22E25}" type="presParOf" srcId="{57C33916-1B1E-4C9E-B03D-906F4736E1FA}" destId="{3F43E02C-0C79-4F3C-85E5-065C15CE8E0C}" srcOrd="3" destOrd="0" presId="urn:microsoft.com/office/officeart/2005/8/layout/venn3"/>
    <dgm:cxn modelId="{A2A51355-5C0F-42B0-822F-D94A0AE2BEE3}" type="presParOf" srcId="{57C33916-1B1E-4C9E-B03D-906F4736E1FA}" destId="{24FB06AD-D696-41CA-B68A-893E460C5EE2}" srcOrd="4" destOrd="0" presId="urn:microsoft.com/office/officeart/2005/8/layout/venn3"/>
    <dgm:cxn modelId="{37BE8BFA-9D25-4BB6-AB10-652804CF2F00}" type="presParOf" srcId="{57C33916-1B1E-4C9E-B03D-906F4736E1FA}" destId="{D803EDD5-A5DE-4291-8406-DB4654EB2E26}" srcOrd="5" destOrd="0" presId="urn:microsoft.com/office/officeart/2005/8/layout/venn3"/>
    <dgm:cxn modelId="{2B77AA9A-F8D2-4CBD-879C-1236436CFCD6}" type="presParOf" srcId="{57C33916-1B1E-4C9E-B03D-906F4736E1FA}" destId="{634C48C8-C89E-4FB3-B017-0DAAF1F2BD23}" srcOrd="6"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8C5F3A-C81F-4A3A-BDE7-D3BB2A8E4649}">
      <dsp:nvSpPr>
        <dsp:cNvPr id="0" name=""/>
        <dsp:cNvSpPr/>
      </dsp:nvSpPr>
      <dsp:spPr>
        <a:xfrm>
          <a:off x="2600336" y="548108"/>
          <a:ext cx="3656311" cy="3656311"/>
        </a:xfrm>
        <a:prstGeom prst="blockArc">
          <a:avLst>
            <a:gd name="adj1" fmla="val 10800000"/>
            <a:gd name="adj2" fmla="val 16200000"/>
            <a:gd name="adj3" fmla="val 4638"/>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235D900D-889D-4A3E-A50A-521541BEA752}">
      <dsp:nvSpPr>
        <dsp:cNvPr id="0" name=""/>
        <dsp:cNvSpPr/>
      </dsp:nvSpPr>
      <dsp:spPr>
        <a:xfrm>
          <a:off x="2600336" y="548108"/>
          <a:ext cx="3656311" cy="3656311"/>
        </a:xfrm>
        <a:prstGeom prst="blockArc">
          <a:avLst>
            <a:gd name="adj1" fmla="val 5400000"/>
            <a:gd name="adj2" fmla="val 10800000"/>
            <a:gd name="adj3" fmla="val 4638"/>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5BD1FF17-4A68-4125-936E-D769F021BD40}">
      <dsp:nvSpPr>
        <dsp:cNvPr id="0" name=""/>
        <dsp:cNvSpPr/>
      </dsp:nvSpPr>
      <dsp:spPr>
        <a:xfrm>
          <a:off x="2600336" y="536590"/>
          <a:ext cx="3656311" cy="3679346"/>
        </a:xfrm>
        <a:prstGeom prst="blockArc">
          <a:avLst>
            <a:gd name="adj1" fmla="val 0"/>
            <a:gd name="adj2" fmla="val 5400000"/>
            <a:gd name="adj3" fmla="val 4638"/>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C46B0B43-0659-4957-8EE9-5236D48E151D}">
      <dsp:nvSpPr>
        <dsp:cNvPr id="0" name=""/>
        <dsp:cNvSpPr/>
      </dsp:nvSpPr>
      <dsp:spPr>
        <a:xfrm>
          <a:off x="2600336" y="548108"/>
          <a:ext cx="3656311" cy="3656311"/>
        </a:xfrm>
        <a:prstGeom prst="blockArc">
          <a:avLst>
            <a:gd name="adj1" fmla="val 16200000"/>
            <a:gd name="adj2" fmla="val 0"/>
            <a:gd name="adj3" fmla="val 4638"/>
          </a:avLst>
        </a:prstGeom>
        <a:solidFill>
          <a:schemeClr val="accent2">
            <a:lumMod val="40000"/>
            <a:lumOff val="60000"/>
          </a:schemeClr>
        </a:solidFill>
        <a:ln>
          <a:noFill/>
        </a:ln>
        <a:effectLst/>
      </dsp:spPr>
      <dsp:style>
        <a:lnRef idx="0">
          <a:scrgbClr r="0" g="0" b="0"/>
        </a:lnRef>
        <a:fillRef idx="1">
          <a:scrgbClr r="0" g="0" b="0"/>
        </a:fillRef>
        <a:effectRef idx="0">
          <a:scrgbClr r="0" g="0" b="0"/>
        </a:effectRef>
        <a:fontRef idx="minor">
          <a:schemeClr val="lt1"/>
        </a:fontRef>
      </dsp:style>
    </dsp:sp>
    <dsp:sp modelId="{145240D6-218A-4CCA-A74B-60C27B25ACAB}">
      <dsp:nvSpPr>
        <dsp:cNvPr id="0" name=""/>
        <dsp:cNvSpPr/>
      </dsp:nvSpPr>
      <dsp:spPr>
        <a:xfrm>
          <a:off x="3587338" y="1535110"/>
          <a:ext cx="1682307" cy="1682307"/>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solidFill>
                <a:schemeClr val="bg1"/>
              </a:solidFill>
            </a:rPr>
            <a:t>Schulfähigkeit</a:t>
          </a:r>
        </a:p>
      </dsp:txBody>
      <dsp:txXfrm>
        <a:off x="3833706" y="1781478"/>
        <a:ext cx="1189571" cy="1189571"/>
      </dsp:txXfrm>
    </dsp:sp>
    <dsp:sp modelId="{14AD31F5-19F7-4A88-BC09-EF3369140612}">
      <dsp:nvSpPr>
        <dsp:cNvPr id="0" name=""/>
        <dsp:cNvSpPr/>
      </dsp:nvSpPr>
      <dsp:spPr>
        <a:xfrm>
          <a:off x="3839684" y="1694"/>
          <a:ext cx="1177615" cy="1177615"/>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Familie</a:t>
          </a:r>
          <a:endParaRPr lang="de-DE" sz="1400" kern="1200" dirty="0"/>
        </a:p>
      </dsp:txBody>
      <dsp:txXfrm>
        <a:off x="4012142" y="174152"/>
        <a:ext cx="832699" cy="832699"/>
      </dsp:txXfrm>
    </dsp:sp>
    <dsp:sp modelId="{B05E908F-308D-4ADD-87A1-E8736EF7AFA7}">
      <dsp:nvSpPr>
        <dsp:cNvPr id="0" name=""/>
        <dsp:cNvSpPr/>
      </dsp:nvSpPr>
      <dsp:spPr>
        <a:xfrm>
          <a:off x="5625445" y="1787456"/>
          <a:ext cx="1177615" cy="117761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de-DE" sz="1200" kern="1200" dirty="0"/>
            <a:t>Kind</a:t>
          </a:r>
          <a:endParaRPr lang="de-DE" sz="900" kern="1200" dirty="0"/>
        </a:p>
      </dsp:txBody>
      <dsp:txXfrm>
        <a:off x="5797903" y="1959914"/>
        <a:ext cx="832699" cy="832699"/>
      </dsp:txXfrm>
    </dsp:sp>
    <dsp:sp modelId="{FC010CE7-2E93-4A65-AD27-84F1674FE551}">
      <dsp:nvSpPr>
        <dsp:cNvPr id="0" name=""/>
        <dsp:cNvSpPr/>
      </dsp:nvSpPr>
      <dsp:spPr>
        <a:xfrm>
          <a:off x="3839684" y="3573217"/>
          <a:ext cx="1177615" cy="117761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de-DE" sz="900" kern="1200" dirty="0"/>
            <a:t>Kindergarten</a:t>
          </a:r>
        </a:p>
      </dsp:txBody>
      <dsp:txXfrm>
        <a:off x="4012142" y="3745675"/>
        <a:ext cx="832699" cy="832699"/>
      </dsp:txXfrm>
    </dsp:sp>
    <dsp:sp modelId="{B7BAFF6A-93B7-48B4-A53F-62E9A555BC19}">
      <dsp:nvSpPr>
        <dsp:cNvPr id="0" name=""/>
        <dsp:cNvSpPr/>
      </dsp:nvSpPr>
      <dsp:spPr>
        <a:xfrm>
          <a:off x="2053922" y="1787456"/>
          <a:ext cx="1177615" cy="117761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de-DE" sz="1100" kern="1200" dirty="0"/>
            <a:t>Schule</a:t>
          </a:r>
        </a:p>
      </dsp:txBody>
      <dsp:txXfrm>
        <a:off x="2226380" y="1959914"/>
        <a:ext cx="832699" cy="8326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9D465-698D-4FC5-8F52-C80794DCB0C7}">
      <dsp:nvSpPr>
        <dsp:cNvPr id="0" name=""/>
        <dsp:cNvSpPr/>
      </dsp:nvSpPr>
      <dsp:spPr>
        <a:xfrm rot="5400000">
          <a:off x="2746293" y="1301752"/>
          <a:ext cx="1631584" cy="1660801"/>
        </a:xfrm>
        <a:prstGeom prst="hexagon">
          <a:avLst>
            <a:gd name="adj" fmla="val 25000"/>
            <a:gd name="vf" fmla="val 115470"/>
          </a:avLst>
        </a:prstGeom>
        <a:solidFill>
          <a:srgbClr val="93CE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de-DE" sz="1300" kern="1200" dirty="0">
              <a:solidFill>
                <a:schemeClr val="tx1"/>
              </a:solidFill>
            </a:rPr>
            <a:t>Rollenspiele</a:t>
          </a:r>
        </a:p>
      </dsp:txBody>
      <dsp:txXfrm rot="-5400000">
        <a:off x="3008485" y="1588291"/>
        <a:ext cx="1107201" cy="1087722"/>
      </dsp:txXfrm>
    </dsp:sp>
    <dsp:sp modelId="{3406F045-82BB-4341-87C4-19DE349C6E8E}">
      <dsp:nvSpPr>
        <dsp:cNvPr id="0" name=""/>
        <dsp:cNvSpPr/>
      </dsp:nvSpPr>
      <dsp:spPr>
        <a:xfrm>
          <a:off x="5477428" y="2215643"/>
          <a:ext cx="1739491" cy="935210"/>
        </a:xfrm>
        <a:prstGeom prst="rect">
          <a:avLst/>
        </a:prstGeom>
        <a:noFill/>
        <a:ln>
          <a:noFill/>
        </a:ln>
        <a:effectLst/>
      </dsp:spPr>
      <dsp:style>
        <a:lnRef idx="0">
          <a:scrgbClr r="0" g="0" b="0"/>
        </a:lnRef>
        <a:fillRef idx="0">
          <a:scrgbClr r="0" g="0" b="0"/>
        </a:fillRef>
        <a:effectRef idx="0">
          <a:scrgbClr r="0" g="0" b="0"/>
        </a:effectRef>
        <a:fontRef idx="minor"/>
      </dsp:style>
    </dsp:sp>
    <dsp:sp modelId="{37827866-E04B-4618-8ED9-5A31DA43CE64}">
      <dsp:nvSpPr>
        <dsp:cNvPr id="0" name=""/>
        <dsp:cNvSpPr/>
      </dsp:nvSpPr>
      <dsp:spPr>
        <a:xfrm rot="5400000">
          <a:off x="6778" y="-6778"/>
          <a:ext cx="1690299" cy="1703856"/>
        </a:xfrm>
        <a:prstGeom prst="hexagon">
          <a:avLst>
            <a:gd name="adj" fmla="val 25000"/>
            <a:gd name="vf" fmla="val 115470"/>
          </a:avLst>
        </a:prstGeom>
        <a:solidFill>
          <a:srgbClr val="93CE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kern="1200" dirty="0">
              <a:solidFill>
                <a:schemeClr val="tx1"/>
              </a:solidFill>
            </a:rPr>
            <a:t>Verantwortung übernehmen</a:t>
          </a:r>
        </a:p>
      </dsp:txBody>
      <dsp:txXfrm rot="-5400000">
        <a:off x="283976" y="281718"/>
        <a:ext cx="1135904" cy="1126866"/>
      </dsp:txXfrm>
    </dsp:sp>
    <dsp:sp modelId="{AE8168AF-F8FC-4673-990A-75BF83D34F7A}">
      <dsp:nvSpPr>
        <dsp:cNvPr id="0" name=""/>
        <dsp:cNvSpPr/>
      </dsp:nvSpPr>
      <dsp:spPr>
        <a:xfrm rot="5400000">
          <a:off x="961078" y="1291381"/>
          <a:ext cx="1692030" cy="1741975"/>
        </a:xfrm>
        <a:prstGeom prst="hexagon">
          <a:avLst>
            <a:gd name="adj" fmla="val 25000"/>
            <a:gd name="vf" fmla="val 115470"/>
          </a:avLst>
        </a:prstGeom>
        <a:solidFill>
          <a:srgbClr val="93CE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solidFill>
                <a:schemeClr val="tx1"/>
              </a:solidFill>
            </a:rPr>
            <a:t>Aufgaben über-nehmen</a:t>
          </a:r>
        </a:p>
      </dsp:txBody>
      <dsp:txXfrm rot="-5400000">
        <a:off x="1226435" y="1598358"/>
        <a:ext cx="1161317" cy="1128020"/>
      </dsp:txXfrm>
    </dsp:sp>
    <dsp:sp modelId="{478E70B9-5459-40CE-A3E9-A23F8EF526FE}">
      <dsp:nvSpPr>
        <dsp:cNvPr id="0" name=""/>
        <dsp:cNvSpPr/>
      </dsp:nvSpPr>
      <dsp:spPr>
        <a:xfrm>
          <a:off x="4767090" y="1566751"/>
          <a:ext cx="1683379" cy="935210"/>
        </a:xfrm>
        <a:prstGeom prst="rect">
          <a:avLst/>
        </a:prstGeom>
        <a:noFill/>
        <a:ln>
          <a:noFill/>
        </a:ln>
        <a:effectLst/>
      </dsp:spPr>
      <dsp:style>
        <a:lnRef idx="0">
          <a:scrgbClr r="0" g="0" b="0"/>
        </a:lnRef>
        <a:fillRef idx="0">
          <a:scrgbClr r="0" g="0" b="0"/>
        </a:fillRef>
        <a:effectRef idx="0">
          <a:scrgbClr r="0" g="0" b="0"/>
        </a:effectRef>
        <a:fontRef idx="minor"/>
      </dsp:style>
    </dsp:sp>
    <dsp:sp modelId="{3FCC832F-B8B5-4E06-9094-FD4934DDBA9D}">
      <dsp:nvSpPr>
        <dsp:cNvPr id="0" name=""/>
        <dsp:cNvSpPr/>
      </dsp:nvSpPr>
      <dsp:spPr>
        <a:xfrm rot="5400000">
          <a:off x="1933661" y="10555"/>
          <a:ext cx="1663132" cy="1642020"/>
        </a:xfrm>
        <a:prstGeom prst="hexagon">
          <a:avLst>
            <a:gd name="adj" fmla="val 25000"/>
            <a:gd name="vf" fmla="val 115470"/>
          </a:avLst>
        </a:prstGeom>
        <a:solidFill>
          <a:srgbClr val="93CE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de-DE" sz="1300" kern="1200" dirty="0">
              <a:solidFill>
                <a:schemeClr val="tx1"/>
              </a:solidFill>
            </a:rPr>
            <a:t>Kooperation Grundschule</a:t>
          </a:r>
        </a:p>
      </dsp:txBody>
      <dsp:txXfrm rot="-5400000">
        <a:off x="2216150" y="275428"/>
        <a:ext cx="1098154" cy="1112274"/>
      </dsp:txXfrm>
    </dsp:sp>
    <dsp:sp modelId="{D31867B9-B530-44EF-A01E-282EBCC21663}">
      <dsp:nvSpPr>
        <dsp:cNvPr id="0" name=""/>
        <dsp:cNvSpPr/>
      </dsp:nvSpPr>
      <dsp:spPr>
        <a:xfrm rot="5400000">
          <a:off x="1851718" y="2705005"/>
          <a:ext cx="1715223" cy="1674254"/>
        </a:xfrm>
        <a:prstGeom prst="hexagon">
          <a:avLst>
            <a:gd name="adj" fmla="val 25000"/>
            <a:gd name="vf" fmla="val 115470"/>
          </a:avLst>
        </a:prstGeom>
        <a:solidFill>
          <a:srgbClr val="93CE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solidFill>
                <a:schemeClr val="tx1"/>
              </a:solidFill>
            </a:rPr>
            <a:t>Selbst-</a:t>
          </a:r>
          <a:r>
            <a:rPr lang="de-DE" sz="1400" kern="1200" dirty="0" err="1">
              <a:solidFill>
                <a:schemeClr val="tx1"/>
              </a:solidFill>
            </a:rPr>
            <a:t>ständigkeit</a:t>
          </a:r>
          <a:endParaRPr lang="de-DE" sz="1400" kern="1200" dirty="0">
            <a:solidFill>
              <a:schemeClr val="tx1"/>
            </a:solidFill>
          </a:endParaRPr>
        </a:p>
      </dsp:txBody>
      <dsp:txXfrm rot="-5400000">
        <a:off x="2147912" y="2966977"/>
        <a:ext cx="1122834" cy="1150311"/>
      </dsp:txXfrm>
    </dsp:sp>
    <dsp:sp modelId="{54F95AD6-3DC3-422E-951C-7F625A19ADE4}">
      <dsp:nvSpPr>
        <dsp:cNvPr id="0" name=""/>
        <dsp:cNvSpPr/>
      </dsp:nvSpPr>
      <dsp:spPr>
        <a:xfrm>
          <a:off x="5260253" y="3302250"/>
          <a:ext cx="1739491" cy="935210"/>
        </a:xfrm>
        <a:prstGeom prst="rect">
          <a:avLst/>
        </a:prstGeom>
        <a:noFill/>
        <a:ln>
          <a:noFill/>
        </a:ln>
        <a:effectLst/>
      </dsp:spPr>
      <dsp:style>
        <a:lnRef idx="0">
          <a:scrgbClr r="0" g="0" b="0"/>
        </a:lnRef>
        <a:fillRef idx="0">
          <a:scrgbClr r="0" g="0" b="0"/>
        </a:fillRef>
        <a:effectRef idx="0">
          <a:scrgbClr r="0" g="0" b="0"/>
        </a:effectRef>
        <a:fontRef idx="minor"/>
      </dsp:style>
    </dsp:sp>
    <dsp:sp modelId="{A0DE67F6-C9FC-4871-8D8C-0A101B971E0D}">
      <dsp:nvSpPr>
        <dsp:cNvPr id="0" name=""/>
        <dsp:cNvSpPr/>
      </dsp:nvSpPr>
      <dsp:spPr>
        <a:xfrm rot="5400000">
          <a:off x="17199" y="2739317"/>
          <a:ext cx="1712495" cy="1602884"/>
        </a:xfrm>
        <a:prstGeom prst="hexagon">
          <a:avLst>
            <a:gd name="adj" fmla="val 25000"/>
            <a:gd name="vf" fmla="val 115470"/>
          </a:avLst>
        </a:prstGeom>
        <a:solidFill>
          <a:srgbClr val="93CED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de-DE" sz="1700" kern="1200" dirty="0">
              <a:solidFill>
                <a:schemeClr val="tx1"/>
              </a:solidFill>
            </a:rPr>
            <a:t>Religiöse Erziehung</a:t>
          </a:r>
        </a:p>
      </dsp:txBody>
      <dsp:txXfrm rot="-5400000">
        <a:off x="330602" y="2960794"/>
        <a:ext cx="1085688" cy="11599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FA802-9BEB-4269-8DCE-ED0E9A1BF41B}">
      <dsp:nvSpPr>
        <dsp:cNvPr id="0" name=""/>
        <dsp:cNvSpPr/>
      </dsp:nvSpPr>
      <dsp:spPr>
        <a:xfrm rot="5400000">
          <a:off x="2067057" y="232962"/>
          <a:ext cx="1894414" cy="1921161"/>
        </a:xfrm>
        <a:prstGeom prst="hexagon">
          <a:avLst>
            <a:gd name="adj" fmla="val 25000"/>
            <a:gd name="vf" fmla="val 115470"/>
          </a:avLst>
        </a:prstGeom>
        <a:solidFill>
          <a:srgbClr val="96CEA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de-DE" sz="1400" kern="1200" dirty="0">
              <a:solidFill>
                <a:schemeClr val="tx1"/>
              </a:solidFill>
            </a:rPr>
            <a:t>Gemeinsame Lösungen finden</a:t>
          </a:r>
        </a:p>
      </dsp:txBody>
      <dsp:txXfrm rot="-5400000">
        <a:off x="2373877" y="562072"/>
        <a:ext cx="1280774" cy="1262942"/>
      </dsp:txXfrm>
    </dsp:sp>
    <dsp:sp modelId="{C05D3DCF-EC47-4A40-87C3-3A1B3129B41C}">
      <dsp:nvSpPr>
        <dsp:cNvPr id="0" name=""/>
        <dsp:cNvSpPr/>
      </dsp:nvSpPr>
      <dsp:spPr>
        <a:xfrm>
          <a:off x="5520690" y="604447"/>
          <a:ext cx="2480310" cy="1333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endParaRPr lang="de-DE" sz="1400" kern="1200"/>
        </a:p>
      </dsp:txBody>
      <dsp:txXfrm>
        <a:off x="5520690" y="604447"/>
        <a:ext cx="2480310" cy="1333500"/>
      </dsp:txXfrm>
    </dsp:sp>
    <dsp:sp modelId="{93B11A38-D877-468F-A874-2F56F2523319}">
      <dsp:nvSpPr>
        <dsp:cNvPr id="0" name=""/>
        <dsp:cNvSpPr/>
      </dsp:nvSpPr>
      <dsp:spPr>
        <a:xfrm rot="5400000">
          <a:off x="50980" y="195344"/>
          <a:ext cx="1899192" cy="2001153"/>
        </a:xfrm>
        <a:prstGeom prst="hexagon">
          <a:avLst>
            <a:gd name="adj" fmla="val 25000"/>
            <a:gd name="vf" fmla="val 115470"/>
          </a:avLst>
        </a:prstGeom>
        <a:solidFill>
          <a:srgbClr val="96CEA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de-DE" sz="1300" kern="1200" dirty="0">
              <a:solidFill>
                <a:schemeClr val="tx1"/>
              </a:solidFill>
            </a:rPr>
            <a:t>Streitschlichter Gespräche</a:t>
          </a:r>
        </a:p>
      </dsp:txBody>
      <dsp:txXfrm rot="-5400000">
        <a:off x="333525" y="562857"/>
        <a:ext cx="1334102" cy="1266128"/>
      </dsp:txXfrm>
    </dsp:sp>
    <dsp:sp modelId="{E01D4660-4E3D-4124-A3E0-DFECE0B0E79C}">
      <dsp:nvSpPr>
        <dsp:cNvPr id="0" name=""/>
        <dsp:cNvSpPr/>
      </dsp:nvSpPr>
      <dsp:spPr>
        <a:xfrm rot="5400000">
          <a:off x="266392" y="2105047"/>
          <a:ext cx="1794113" cy="2068789"/>
        </a:xfrm>
        <a:prstGeom prst="hexagon">
          <a:avLst>
            <a:gd name="adj" fmla="val 25000"/>
            <a:gd name="vf" fmla="val 115470"/>
          </a:avLst>
        </a:prstGeom>
        <a:solidFill>
          <a:srgbClr val="96CEA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chemeClr val="tx1"/>
              </a:solidFill>
            </a:rPr>
            <a:t>Alltägliches Freispiel</a:t>
          </a:r>
        </a:p>
      </dsp:txBody>
      <dsp:txXfrm rot="-5400000">
        <a:off x="473852" y="2541404"/>
        <a:ext cx="1379193" cy="1196075"/>
      </dsp:txXfrm>
    </dsp:sp>
    <dsp:sp modelId="{72D44E13-731F-4CEC-A6E8-669BEB928118}">
      <dsp:nvSpPr>
        <dsp:cNvPr id="0" name=""/>
        <dsp:cNvSpPr/>
      </dsp:nvSpPr>
      <dsp:spPr>
        <a:xfrm>
          <a:off x="0" y="2329252"/>
          <a:ext cx="2400300" cy="1333500"/>
        </a:xfrm>
        <a:prstGeom prst="rect">
          <a:avLst/>
        </a:prstGeom>
        <a:noFill/>
        <a:ln>
          <a:noFill/>
        </a:ln>
        <a:effectLst/>
      </dsp:spPr>
      <dsp:style>
        <a:lnRef idx="0">
          <a:scrgbClr r="0" g="0" b="0"/>
        </a:lnRef>
        <a:fillRef idx="0">
          <a:scrgbClr r="0" g="0" b="0"/>
        </a:fillRef>
        <a:effectRef idx="0">
          <a:scrgbClr r="0" g="0" b="0"/>
        </a:effectRef>
        <a:fontRef idx="minor"/>
      </dsp:style>
    </dsp:sp>
    <dsp:sp modelId="{B28C428D-FF3F-4747-B789-65B0A01317ED}">
      <dsp:nvSpPr>
        <dsp:cNvPr id="0" name=""/>
        <dsp:cNvSpPr/>
      </dsp:nvSpPr>
      <dsp:spPr>
        <a:xfrm rot="16200000" flipH="1">
          <a:off x="2717051" y="2404415"/>
          <a:ext cx="790921" cy="921406"/>
        </a:xfrm>
        <a:prstGeom prst="hexagon">
          <a:avLst>
            <a:gd name="adj" fmla="val 25000"/>
            <a:gd name="vf" fmla="val 115470"/>
          </a:avLst>
        </a:prstGeom>
        <a:blipFill rotWithShape="0">
          <a:blip xmlns:r="http://schemas.openxmlformats.org/officeDocument/2006/relationships" r:embed="rId1"/>
          <a:srcRect/>
          <a:stretch>
            <a:fillRect l="-4000" r="-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de-DE" sz="3600" kern="1200" dirty="0"/>
        </a:p>
      </dsp:txBody>
      <dsp:txXfrm rot="-5400000">
        <a:off x="2805377" y="2601477"/>
        <a:ext cx="614270" cy="5272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A63D8-2B47-454E-8F6B-817A76BFECB6}">
      <dsp:nvSpPr>
        <dsp:cNvPr id="0" name=""/>
        <dsp:cNvSpPr/>
      </dsp:nvSpPr>
      <dsp:spPr>
        <a:xfrm rot="5400000">
          <a:off x="1989819" y="679631"/>
          <a:ext cx="1643961" cy="1666838"/>
        </a:xfrm>
        <a:prstGeom prst="hexagon">
          <a:avLst>
            <a:gd name="adj" fmla="val 25000"/>
            <a:gd name="vf" fmla="val 115470"/>
          </a:avLst>
        </a:prstGeom>
        <a:solidFill>
          <a:srgbClr val="DAE1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chemeClr val="tx1"/>
              </a:solidFill>
            </a:rPr>
            <a:t>Bastel- </a:t>
          </a:r>
          <a:r>
            <a:rPr lang="de-DE" sz="1600" kern="1200" dirty="0" err="1">
              <a:solidFill>
                <a:schemeClr val="tx1"/>
              </a:solidFill>
            </a:rPr>
            <a:t>angebote</a:t>
          </a:r>
          <a:endParaRPr lang="de-DE" sz="1600" kern="1200" dirty="0">
            <a:solidFill>
              <a:schemeClr val="tx1"/>
            </a:solidFill>
          </a:endParaRPr>
        </a:p>
      </dsp:txBody>
      <dsp:txXfrm rot="-5400000">
        <a:off x="2256187" y="965064"/>
        <a:ext cx="1111226" cy="1095974"/>
      </dsp:txXfrm>
    </dsp:sp>
    <dsp:sp modelId="{3EDD0AAF-23BA-4513-9B9A-CF5D5A6A5A9E}">
      <dsp:nvSpPr>
        <dsp:cNvPr id="0" name=""/>
        <dsp:cNvSpPr/>
      </dsp:nvSpPr>
      <dsp:spPr>
        <a:xfrm>
          <a:off x="5520690" y="668255"/>
          <a:ext cx="2480310" cy="1333500"/>
        </a:xfrm>
        <a:prstGeom prst="rect">
          <a:avLst/>
        </a:prstGeom>
        <a:noFill/>
        <a:ln>
          <a:noFill/>
        </a:ln>
        <a:effectLst/>
      </dsp:spPr>
      <dsp:style>
        <a:lnRef idx="0">
          <a:scrgbClr r="0" g="0" b="0"/>
        </a:lnRef>
        <a:fillRef idx="0">
          <a:scrgbClr r="0" g="0" b="0"/>
        </a:fillRef>
        <a:effectRef idx="0">
          <a:scrgbClr r="0" g="0" b="0"/>
        </a:effectRef>
        <a:fontRef idx="minor"/>
      </dsp:style>
    </dsp:sp>
    <dsp:sp modelId="{847EFA64-8724-4902-9898-44DD3BE26CE6}">
      <dsp:nvSpPr>
        <dsp:cNvPr id="0" name=""/>
        <dsp:cNvSpPr/>
      </dsp:nvSpPr>
      <dsp:spPr>
        <a:xfrm rot="5400000">
          <a:off x="41369" y="-25"/>
          <a:ext cx="1601289" cy="1684027"/>
        </a:xfrm>
        <a:prstGeom prst="hexagon">
          <a:avLst>
            <a:gd name="adj" fmla="val 25000"/>
            <a:gd name="vf" fmla="val 115470"/>
          </a:avLst>
        </a:prstGeom>
        <a:solidFill>
          <a:srgbClr val="DAE1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chemeClr val="tx1"/>
              </a:solidFill>
            </a:rPr>
            <a:t>Gestaltung Portfolio</a:t>
          </a:r>
        </a:p>
      </dsp:txBody>
      <dsp:txXfrm rot="-5400000">
        <a:off x="280672" y="308226"/>
        <a:ext cx="1122685" cy="1067526"/>
      </dsp:txXfrm>
    </dsp:sp>
    <dsp:sp modelId="{407F56E8-BA5B-428C-9217-DAAE35ADD00F}">
      <dsp:nvSpPr>
        <dsp:cNvPr id="0" name=""/>
        <dsp:cNvSpPr/>
      </dsp:nvSpPr>
      <dsp:spPr>
        <a:xfrm rot="5400000">
          <a:off x="19373" y="1664965"/>
          <a:ext cx="1643961" cy="1666838"/>
        </a:xfrm>
        <a:prstGeom prst="hexagon">
          <a:avLst>
            <a:gd name="adj" fmla="val 25000"/>
            <a:gd name="vf" fmla="val 115470"/>
          </a:avLst>
        </a:prstGeom>
        <a:solidFill>
          <a:srgbClr val="DAE1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tx1"/>
              </a:solidFill>
            </a:rPr>
            <a:t>Turnen</a:t>
          </a:r>
          <a:endParaRPr lang="de-DE" sz="1600" kern="1200" dirty="0">
            <a:solidFill>
              <a:schemeClr val="tx1"/>
            </a:solidFill>
          </a:endParaRPr>
        </a:p>
      </dsp:txBody>
      <dsp:txXfrm rot="-5400000">
        <a:off x="285741" y="1950398"/>
        <a:ext cx="1111226" cy="1095974"/>
      </dsp:txXfrm>
    </dsp:sp>
    <dsp:sp modelId="{35FD5868-AF26-4A3C-A888-9F1ABD8C4852}">
      <dsp:nvSpPr>
        <dsp:cNvPr id="0" name=""/>
        <dsp:cNvSpPr/>
      </dsp:nvSpPr>
      <dsp:spPr>
        <a:xfrm>
          <a:off x="0" y="2265444"/>
          <a:ext cx="2400300" cy="1333500"/>
        </a:xfrm>
        <a:prstGeom prst="rect">
          <a:avLst/>
        </a:prstGeom>
        <a:noFill/>
        <a:ln>
          <a:noFill/>
        </a:ln>
        <a:effectLst/>
      </dsp:spPr>
      <dsp:style>
        <a:lnRef idx="0">
          <a:scrgbClr r="0" g="0" b="0"/>
        </a:lnRef>
        <a:fillRef idx="0">
          <a:scrgbClr r="0" g="0" b="0"/>
        </a:fillRef>
        <a:effectRef idx="0">
          <a:scrgbClr r="0" g="0" b="0"/>
        </a:effectRef>
        <a:fontRef idx="minor"/>
      </dsp:style>
    </dsp:sp>
    <dsp:sp modelId="{D71900CB-379F-41B9-8363-F952FA8BD818}">
      <dsp:nvSpPr>
        <dsp:cNvPr id="0" name=""/>
        <dsp:cNvSpPr/>
      </dsp:nvSpPr>
      <dsp:spPr>
        <a:xfrm rot="5400000">
          <a:off x="1805599" y="2554567"/>
          <a:ext cx="1601289" cy="1628340"/>
        </a:xfrm>
        <a:prstGeom prst="hexagon">
          <a:avLst>
            <a:gd name="adj" fmla="val 25000"/>
            <a:gd name="vf" fmla="val 115470"/>
          </a:avLst>
        </a:prstGeom>
        <a:solidFill>
          <a:srgbClr val="DAE18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r>
            <a:rPr lang="de-DE" sz="1700" kern="1200" dirty="0">
              <a:solidFill>
                <a:schemeClr val="tx1"/>
              </a:solidFill>
            </a:rPr>
            <a:t>Naturtage</a:t>
          </a:r>
        </a:p>
      </dsp:txBody>
      <dsp:txXfrm rot="-5400000">
        <a:off x="2063464" y="2834975"/>
        <a:ext cx="1085560" cy="10675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2A94D-081F-42B7-B08A-BAE30BC08127}">
      <dsp:nvSpPr>
        <dsp:cNvPr id="0" name=""/>
        <dsp:cNvSpPr/>
      </dsp:nvSpPr>
      <dsp:spPr>
        <a:xfrm rot="5400000">
          <a:off x="1670314" y="122912"/>
          <a:ext cx="1580058" cy="1374650"/>
        </a:xfrm>
        <a:prstGeom prst="hexagon">
          <a:avLst>
            <a:gd name="adj" fmla="val 25000"/>
            <a:gd name="vf" fmla="val 115470"/>
          </a:avLst>
        </a:prstGeom>
        <a:solidFill>
          <a:srgbClr val="8493E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solidFill>
                <a:schemeClr val="tx1"/>
              </a:solidFill>
            </a:rPr>
            <a:t>Kinder –garten -alltag</a:t>
          </a:r>
        </a:p>
      </dsp:txBody>
      <dsp:txXfrm rot="-5400000">
        <a:off x="1987234" y="266434"/>
        <a:ext cx="946218" cy="1087606"/>
      </dsp:txXfrm>
    </dsp:sp>
    <dsp:sp modelId="{FD5DB92A-4AA8-4D30-A936-C2658DE2E525}">
      <dsp:nvSpPr>
        <dsp:cNvPr id="0" name=""/>
        <dsp:cNvSpPr/>
      </dsp:nvSpPr>
      <dsp:spPr>
        <a:xfrm>
          <a:off x="5081260" y="318428"/>
          <a:ext cx="1763345" cy="948035"/>
        </a:xfrm>
        <a:prstGeom prst="rect">
          <a:avLst/>
        </a:prstGeom>
        <a:noFill/>
        <a:ln>
          <a:noFill/>
        </a:ln>
        <a:effectLst/>
      </dsp:spPr>
      <dsp:style>
        <a:lnRef idx="0">
          <a:scrgbClr r="0" g="0" b="0"/>
        </a:lnRef>
        <a:fillRef idx="0">
          <a:scrgbClr r="0" g="0" b="0"/>
        </a:fillRef>
        <a:effectRef idx="0">
          <a:scrgbClr r="0" g="0" b="0"/>
        </a:effectRef>
        <a:fontRef idx="minor"/>
      </dsp:style>
    </dsp:sp>
    <dsp:sp modelId="{B8378995-DC11-4B01-A41A-88E34057AE2C}">
      <dsp:nvSpPr>
        <dsp:cNvPr id="0" name=""/>
        <dsp:cNvSpPr/>
      </dsp:nvSpPr>
      <dsp:spPr>
        <a:xfrm rot="5400000">
          <a:off x="158143" y="102703"/>
          <a:ext cx="1580058" cy="1374650"/>
        </a:xfrm>
        <a:prstGeom prst="hexagon">
          <a:avLst>
            <a:gd name="adj" fmla="val 25000"/>
            <a:gd name="vf" fmla="val 115470"/>
          </a:avLst>
        </a:prstGeom>
        <a:solidFill>
          <a:srgbClr val="8493E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r>
            <a:rPr lang="de-DE" sz="1300" kern="1200" dirty="0">
              <a:solidFill>
                <a:schemeClr val="tx1"/>
              </a:solidFill>
            </a:rPr>
            <a:t>Angebote, Stuhlkreis</a:t>
          </a:r>
        </a:p>
      </dsp:txBody>
      <dsp:txXfrm rot="-5400000">
        <a:off x="475063" y="246225"/>
        <a:ext cx="946218" cy="1087606"/>
      </dsp:txXfrm>
    </dsp:sp>
    <dsp:sp modelId="{6C84AE40-1CDA-46CC-8124-6524FC25E061}">
      <dsp:nvSpPr>
        <dsp:cNvPr id="0" name=""/>
        <dsp:cNvSpPr/>
      </dsp:nvSpPr>
      <dsp:spPr>
        <a:xfrm rot="5400000">
          <a:off x="806210" y="1563088"/>
          <a:ext cx="1580058" cy="1374650"/>
        </a:xfrm>
        <a:prstGeom prst="hexagon">
          <a:avLst>
            <a:gd name="adj" fmla="val 25000"/>
            <a:gd name="vf" fmla="val 115470"/>
          </a:avLst>
        </a:prstGeom>
        <a:solidFill>
          <a:srgbClr val="8493E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solidFill>
                <a:schemeClr val="tx1"/>
              </a:solidFill>
            </a:rPr>
            <a:t>Zahlen </a:t>
          </a:r>
        </a:p>
        <a:p>
          <a:pPr marL="0" lvl="0" indent="0" algn="ctr" defTabSz="666750">
            <a:lnSpc>
              <a:spcPct val="90000"/>
            </a:lnSpc>
            <a:spcBef>
              <a:spcPct val="0"/>
            </a:spcBef>
            <a:spcAft>
              <a:spcPct val="35000"/>
            </a:spcAft>
            <a:buNone/>
          </a:pPr>
          <a:r>
            <a:rPr lang="de-DE" sz="1400" kern="1200" dirty="0">
              <a:solidFill>
                <a:schemeClr val="tx1"/>
              </a:solidFill>
            </a:rPr>
            <a:t>(Projekt)</a:t>
          </a:r>
        </a:p>
      </dsp:txBody>
      <dsp:txXfrm rot="-5400000">
        <a:off x="1123130" y="1706610"/>
        <a:ext cx="946218" cy="1087606"/>
      </dsp:txXfrm>
    </dsp:sp>
    <dsp:sp modelId="{46684EF8-8A1D-47A7-915C-CE6524C36CDD}">
      <dsp:nvSpPr>
        <dsp:cNvPr id="0" name=""/>
        <dsp:cNvSpPr/>
      </dsp:nvSpPr>
      <dsp:spPr>
        <a:xfrm>
          <a:off x="1156394" y="1659582"/>
          <a:ext cx="1706463" cy="948035"/>
        </a:xfrm>
        <a:prstGeom prst="rect">
          <a:avLst/>
        </a:prstGeom>
        <a:noFill/>
        <a:ln>
          <a:noFill/>
        </a:ln>
        <a:effectLst/>
      </dsp:spPr>
      <dsp:style>
        <a:lnRef idx="0">
          <a:scrgbClr r="0" g="0" b="0"/>
        </a:lnRef>
        <a:fillRef idx="0">
          <a:scrgbClr r="0" g="0" b="0"/>
        </a:fillRef>
        <a:effectRef idx="0">
          <a:scrgbClr r="0" g="0" b="0"/>
        </a:effectRef>
        <a:fontRef idx="minor"/>
      </dsp:style>
    </dsp:sp>
    <dsp:sp modelId="{44236260-57E6-4E3D-A70B-27C41BC67F69}">
      <dsp:nvSpPr>
        <dsp:cNvPr id="0" name=""/>
        <dsp:cNvSpPr/>
      </dsp:nvSpPr>
      <dsp:spPr>
        <a:xfrm rot="5400000">
          <a:off x="2462403" y="1347062"/>
          <a:ext cx="1580058" cy="1374650"/>
        </a:xfrm>
        <a:prstGeom prst="hexagon">
          <a:avLst>
            <a:gd name="adj" fmla="val 25000"/>
            <a:gd name="vf" fmla="val 115470"/>
          </a:avLst>
        </a:prstGeom>
        <a:solidFill>
          <a:srgbClr val="8493E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de-DE" sz="1500" kern="1200" dirty="0" err="1">
              <a:solidFill>
                <a:schemeClr val="tx1"/>
              </a:solidFill>
            </a:rPr>
            <a:t>Experi</a:t>
          </a:r>
          <a:r>
            <a:rPr lang="de-DE" sz="1500" kern="1200" dirty="0">
              <a:solidFill>
                <a:schemeClr val="tx1"/>
              </a:solidFill>
            </a:rPr>
            <a:t> -</a:t>
          </a:r>
          <a:r>
            <a:rPr lang="de-DE" sz="1500" kern="1200" dirty="0" err="1">
              <a:solidFill>
                <a:schemeClr val="tx1"/>
              </a:solidFill>
            </a:rPr>
            <a:t>mente</a:t>
          </a:r>
          <a:endParaRPr lang="de-DE" sz="1500" kern="1200" dirty="0">
            <a:solidFill>
              <a:schemeClr val="tx1"/>
            </a:solidFill>
          </a:endParaRPr>
        </a:p>
      </dsp:txBody>
      <dsp:txXfrm rot="-5400000">
        <a:off x="2779323" y="1490584"/>
        <a:ext cx="946218" cy="1087606"/>
      </dsp:txXfrm>
    </dsp:sp>
    <dsp:sp modelId="{CFA182AA-6B9D-42B1-A9F4-D39F22888BB6}">
      <dsp:nvSpPr>
        <dsp:cNvPr id="0" name=""/>
        <dsp:cNvSpPr/>
      </dsp:nvSpPr>
      <dsp:spPr>
        <a:xfrm rot="5400000">
          <a:off x="1958345" y="2789845"/>
          <a:ext cx="1580058" cy="1374650"/>
        </a:xfrm>
        <a:prstGeom prst="hexagon">
          <a:avLst>
            <a:gd name="adj" fmla="val 25000"/>
            <a:gd name="vf" fmla="val 115470"/>
          </a:avLst>
        </a:prstGeom>
        <a:solidFill>
          <a:srgbClr val="8493E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de-DE" sz="1600" kern="1200" dirty="0">
              <a:solidFill>
                <a:schemeClr val="tx1"/>
              </a:solidFill>
            </a:rPr>
            <a:t>Musik</a:t>
          </a:r>
        </a:p>
      </dsp:txBody>
      <dsp:txXfrm rot="-5400000">
        <a:off x="2275265" y="2933367"/>
        <a:ext cx="946218" cy="1087606"/>
      </dsp:txXfrm>
    </dsp:sp>
    <dsp:sp modelId="{209817B5-DA30-4B83-8AAC-3CA0814CB6AE}">
      <dsp:nvSpPr>
        <dsp:cNvPr id="0" name=""/>
        <dsp:cNvSpPr/>
      </dsp:nvSpPr>
      <dsp:spPr>
        <a:xfrm>
          <a:off x="5081260" y="3000736"/>
          <a:ext cx="1763345" cy="948035"/>
        </a:xfrm>
        <a:prstGeom prst="rect">
          <a:avLst/>
        </a:prstGeom>
        <a:noFill/>
        <a:ln>
          <a:noFill/>
        </a:ln>
        <a:effectLst/>
      </dsp:spPr>
      <dsp:style>
        <a:lnRef idx="0">
          <a:scrgbClr r="0" g="0" b="0"/>
        </a:lnRef>
        <a:fillRef idx="0">
          <a:scrgbClr r="0" g="0" b="0"/>
        </a:fillRef>
        <a:effectRef idx="0">
          <a:scrgbClr r="0" g="0" b="0"/>
        </a:effectRef>
        <a:fontRef idx="minor"/>
      </dsp:style>
    </dsp:sp>
    <dsp:sp modelId="{FFEE6E92-33D7-432F-A998-E15208CCE33B}">
      <dsp:nvSpPr>
        <dsp:cNvPr id="0" name=""/>
        <dsp:cNvSpPr/>
      </dsp:nvSpPr>
      <dsp:spPr>
        <a:xfrm rot="5400000">
          <a:off x="-94764" y="2789845"/>
          <a:ext cx="1580058" cy="1374650"/>
        </a:xfrm>
        <a:prstGeom prst="hexagon">
          <a:avLst>
            <a:gd name="adj" fmla="val 25000"/>
            <a:gd name="vf" fmla="val 115470"/>
          </a:avLst>
        </a:prstGeom>
        <a:solidFill>
          <a:srgbClr val="8493E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de-DE" sz="1100" kern="1200" dirty="0">
              <a:solidFill>
                <a:schemeClr val="tx1"/>
              </a:solidFill>
            </a:rPr>
            <a:t>Bilderbücher, </a:t>
          </a:r>
          <a:r>
            <a:rPr lang="de-DE" sz="1100" kern="1200" dirty="0" err="1">
              <a:solidFill>
                <a:schemeClr val="tx1"/>
              </a:solidFill>
            </a:rPr>
            <a:t>Kamischibai</a:t>
          </a:r>
          <a:r>
            <a:rPr lang="de-DE" sz="1100" kern="1200" dirty="0">
              <a:solidFill>
                <a:schemeClr val="tx1"/>
              </a:solidFill>
            </a:rPr>
            <a:t>,</a:t>
          </a:r>
        </a:p>
        <a:p>
          <a:pPr marL="0" lvl="0" indent="0" algn="ctr" defTabSz="488950">
            <a:lnSpc>
              <a:spcPct val="90000"/>
            </a:lnSpc>
            <a:spcBef>
              <a:spcPct val="0"/>
            </a:spcBef>
            <a:spcAft>
              <a:spcPct val="35000"/>
            </a:spcAft>
            <a:buNone/>
          </a:pPr>
          <a:r>
            <a:rPr lang="de-DE" sz="1100" kern="1200" dirty="0">
              <a:solidFill>
                <a:schemeClr val="tx1"/>
              </a:solidFill>
            </a:rPr>
            <a:t>Fingerspiele</a:t>
          </a:r>
        </a:p>
        <a:p>
          <a:pPr marL="0" lvl="0" indent="0" algn="ctr" defTabSz="488950">
            <a:lnSpc>
              <a:spcPct val="90000"/>
            </a:lnSpc>
            <a:spcBef>
              <a:spcPct val="0"/>
            </a:spcBef>
            <a:spcAft>
              <a:spcPct val="35000"/>
            </a:spcAft>
            <a:buNone/>
          </a:pPr>
          <a:r>
            <a:rPr lang="de-DE" sz="1100" kern="1200" dirty="0">
              <a:solidFill>
                <a:schemeClr val="tx1"/>
              </a:solidFill>
            </a:rPr>
            <a:t>u.a. Verse</a:t>
          </a:r>
        </a:p>
      </dsp:txBody>
      <dsp:txXfrm rot="-5400000">
        <a:off x="222156" y="2933367"/>
        <a:ext cx="946218" cy="10876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7E8B7-E3EB-403C-9485-2D4E08BC4C56}">
      <dsp:nvSpPr>
        <dsp:cNvPr id="0" name=""/>
        <dsp:cNvSpPr/>
      </dsp:nvSpPr>
      <dsp:spPr>
        <a:xfrm rot="5400000">
          <a:off x="1526292" y="168528"/>
          <a:ext cx="1580058" cy="1374650"/>
        </a:xfrm>
        <a:prstGeom prst="hexagon">
          <a:avLst>
            <a:gd name="adj" fmla="val 25000"/>
            <a:gd name="vf" fmla="val 115470"/>
          </a:avLst>
        </a:prstGeom>
        <a:solidFill>
          <a:srgbClr val="F7FA6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de-DE" sz="1500" kern="1200" dirty="0">
              <a:solidFill>
                <a:schemeClr val="tx1"/>
              </a:solidFill>
            </a:rPr>
            <a:t>Ausflüge</a:t>
          </a:r>
        </a:p>
      </dsp:txBody>
      <dsp:txXfrm rot="-5400000">
        <a:off x="1843212" y="312050"/>
        <a:ext cx="946218" cy="1087606"/>
      </dsp:txXfrm>
    </dsp:sp>
    <dsp:sp modelId="{3502747D-8373-4A21-AA64-8D5D023CD9F8}">
      <dsp:nvSpPr>
        <dsp:cNvPr id="0" name=""/>
        <dsp:cNvSpPr/>
      </dsp:nvSpPr>
      <dsp:spPr>
        <a:xfrm>
          <a:off x="5081260" y="318428"/>
          <a:ext cx="1763345" cy="948035"/>
        </a:xfrm>
        <a:prstGeom prst="rect">
          <a:avLst/>
        </a:prstGeom>
        <a:noFill/>
        <a:ln>
          <a:noFill/>
        </a:ln>
        <a:effectLst/>
      </dsp:spPr>
      <dsp:style>
        <a:lnRef idx="0">
          <a:scrgbClr r="0" g="0" b="0"/>
        </a:lnRef>
        <a:fillRef idx="0">
          <a:scrgbClr r="0" g="0" b="0"/>
        </a:fillRef>
        <a:effectRef idx="0">
          <a:scrgbClr r="0" g="0" b="0"/>
        </a:effectRef>
        <a:fontRef idx="minor"/>
      </dsp:style>
    </dsp:sp>
    <dsp:sp modelId="{0E117EC7-6C56-41A8-98B5-DD72DB3D9F34}">
      <dsp:nvSpPr>
        <dsp:cNvPr id="0" name=""/>
        <dsp:cNvSpPr/>
      </dsp:nvSpPr>
      <dsp:spPr>
        <a:xfrm rot="5400000">
          <a:off x="86139" y="102703"/>
          <a:ext cx="1580058" cy="1374650"/>
        </a:xfrm>
        <a:prstGeom prst="hexagon">
          <a:avLst>
            <a:gd name="adj" fmla="val 25000"/>
            <a:gd name="vf" fmla="val 115470"/>
          </a:avLst>
        </a:prstGeom>
        <a:solidFill>
          <a:srgbClr val="F7FA6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de-DE" sz="1200" kern="1200" dirty="0">
              <a:solidFill>
                <a:schemeClr val="tx1"/>
              </a:solidFill>
            </a:rPr>
            <a:t>Eigen-</a:t>
          </a:r>
          <a:r>
            <a:rPr lang="de-DE" sz="1200" kern="1200" dirty="0" err="1">
              <a:solidFill>
                <a:schemeClr val="tx1"/>
              </a:solidFill>
            </a:rPr>
            <a:t>verant</a:t>
          </a:r>
          <a:r>
            <a:rPr lang="de-DE" sz="1200" kern="1200" dirty="0">
              <a:solidFill>
                <a:schemeClr val="tx1"/>
              </a:solidFill>
            </a:rPr>
            <a:t>-</a:t>
          </a:r>
          <a:r>
            <a:rPr lang="de-DE" sz="1200" kern="1200" dirty="0" err="1">
              <a:solidFill>
                <a:schemeClr val="tx1"/>
              </a:solidFill>
            </a:rPr>
            <a:t>wortlichkeit</a:t>
          </a:r>
          <a:endParaRPr lang="de-DE" sz="1200" kern="1200" dirty="0">
            <a:solidFill>
              <a:schemeClr val="tx1"/>
            </a:solidFill>
          </a:endParaRPr>
        </a:p>
      </dsp:txBody>
      <dsp:txXfrm rot="-5400000">
        <a:off x="403059" y="246225"/>
        <a:ext cx="946218" cy="1087606"/>
      </dsp:txXfrm>
    </dsp:sp>
    <dsp:sp modelId="{92493D22-4E25-453C-9F01-9E37EBF5E911}">
      <dsp:nvSpPr>
        <dsp:cNvPr id="0" name=""/>
        <dsp:cNvSpPr/>
      </dsp:nvSpPr>
      <dsp:spPr>
        <a:xfrm rot="5400000">
          <a:off x="14122" y="2787222"/>
          <a:ext cx="1580058" cy="1374650"/>
        </a:xfrm>
        <a:prstGeom prst="hexagon">
          <a:avLst>
            <a:gd name="adj" fmla="val 25000"/>
            <a:gd name="vf" fmla="val 115470"/>
          </a:avLst>
        </a:prstGeom>
        <a:solidFill>
          <a:srgbClr val="F7FA6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de-DE" sz="1100" kern="1200" dirty="0">
              <a:solidFill>
                <a:schemeClr val="tx1"/>
              </a:solidFill>
            </a:rPr>
            <a:t>Übergangs-rituale z.B. Segnungs-gottes-dienst </a:t>
          </a:r>
        </a:p>
      </dsp:txBody>
      <dsp:txXfrm rot="-5400000">
        <a:off x="331042" y="2930744"/>
        <a:ext cx="946218" cy="1087606"/>
      </dsp:txXfrm>
    </dsp:sp>
    <dsp:sp modelId="{C091CE64-5B99-401F-882B-9A91628C49D3}">
      <dsp:nvSpPr>
        <dsp:cNvPr id="0" name=""/>
        <dsp:cNvSpPr/>
      </dsp:nvSpPr>
      <dsp:spPr>
        <a:xfrm>
          <a:off x="1156394" y="1659582"/>
          <a:ext cx="1706463" cy="948035"/>
        </a:xfrm>
        <a:prstGeom prst="rect">
          <a:avLst/>
        </a:prstGeom>
        <a:noFill/>
        <a:ln>
          <a:noFill/>
        </a:ln>
        <a:effectLst/>
      </dsp:spPr>
      <dsp:style>
        <a:lnRef idx="0">
          <a:scrgbClr r="0" g="0" b="0"/>
        </a:lnRef>
        <a:fillRef idx="0">
          <a:scrgbClr r="0" g="0" b="0"/>
        </a:fillRef>
        <a:effectRef idx="0">
          <a:scrgbClr r="0" g="0" b="0"/>
        </a:effectRef>
        <a:fontRef idx="minor"/>
      </dsp:style>
    </dsp:sp>
    <dsp:sp modelId="{559EA168-3BE5-4AD6-8101-CDE53213DFA1}">
      <dsp:nvSpPr>
        <dsp:cNvPr id="0" name=""/>
        <dsp:cNvSpPr/>
      </dsp:nvSpPr>
      <dsp:spPr>
        <a:xfrm rot="5400000">
          <a:off x="806210" y="1419065"/>
          <a:ext cx="1580058" cy="1374650"/>
        </a:xfrm>
        <a:prstGeom prst="hexagon">
          <a:avLst>
            <a:gd name="adj" fmla="val 25000"/>
            <a:gd name="vf" fmla="val 115470"/>
          </a:avLst>
        </a:prstGeom>
        <a:solidFill>
          <a:srgbClr val="F7FA6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de-DE" sz="1400" kern="1200" dirty="0">
              <a:solidFill>
                <a:schemeClr val="tx1"/>
              </a:solidFill>
            </a:rPr>
            <a:t>Schul-besuche</a:t>
          </a:r>
        </a:p>
      </dsp:txBody>
      <dsp:txXfrm rot="-5400000">
        <a:off x="1123130" y="1562587"/>
        <a:ext cx="946218" cy="1087606"/>
      </dsp:txXfrm>
    </dsp:sp>
    <dsp:sp modelId="{8013F3B2-56D1-4C73-AFB1-35C9C93A0C4D}">
      <dsp:nvSpPr>
        <dsp:cNvPr id="0" name=""/>
        <dsp:cNvSpPr/>
      </dsp:nvSpPr>
      <dsp:spPr>
        <a:xfrm rot="5400000">
          <a:off x="1670314" y="2643200"/>
          <a:ext cx="1580058" cy="1374650"/>
        </a:xfrm>
        <a:prstGeom prst="hexagon">
          <a:avLst>
            <a:gd name="adj" fmla="val 25000"/>
            <a:gd name="vf" fmla="val 115470"/>
          </a:avLst>
        </a:prstGeom>
        <a:solidFill>
          <a:srgbClr val="F7FA6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solidFill>
                <a:schemeClr val="tx1"/>
              </a:solidFill>
            </a:rPr>
            <a:t>Aufgaben  nur für die Vorschüler</a:t>
          </a:r>
        </a:p>
      </dsp:txBody>
      <dsp:txXfrm rot="-5400000">
        <a:off x="1987234" y="2786722"/>
        <a:ext cx="946218" cy="1087606"/>
      </dsp:txXfrm>
    </dsp:sp>
    <dsp:sp modelId="{D35E1A85-AE39-4669-BB5D-0788089DB1FC}">
      <dsp:nvSpPr>
        <dsp:cNvPr id="0" name=""/>
        <dsp:cNvSpPr/>
      </dsp:nvSpPr>
      <dsp:spPr>
        <a:xfrm>
          <a:off x="5081260" y="3000736"/>
          <a:ext cx="1763345" cy="948035"/>
        </a:xfrm>
        <a:prstGeom prst="rect">
          <a:avLst/>
        </a:prstGeom>
        <a:noFill/>
        <a:ln>
          <a:noFill/>
        </a:ln>
        <a:effectLst/>
      </dsp:spPr>
      <dsp:style>
        <a:lnRef idx="0">
          <a:scrgbClr r="0" g="0" b="0"/>
        </a:lnRef>
        <a:fillRef idx="0">
          <a:scrgbClr r="0" g="0" b="0"/>
        </a:fillRef>
        <a:effectRef idx="0">
          <a:scrgbClr r="0" g="0" b="0"/>
        </a:effectRef>
        <a:fontRef idx="minor"/>
      </dsp:style>
    </dsp:sp>
    <dsp:sp modelId="{D812E683-A9D9-470B-A1CD-B63CD2A41D38}">
      <dsp:nvSpPr>
        <dsp:cNvPr id="0" name=""/>
        <dsp:cNvSpPr/>
      </dsp:nvSpPr>
      <dsp:spPr>
        <a:xfrm rot="5400000">
          <a:off x="2527904" y="1419065"/>
          <a:ext cx="1580058" cy="1374650"/>
        </a:xfrm>
        <a:prstGeom prst="hexagon">
          <a:avLst>
            <a:gd name="adj" fmla="val 25000"/>
            <a:gd name="vf" fmla="val 115470"/>
          </a:avLst>
        </a:prstGeom>
        <a:solidFill>
          <a:srgbClr val="F7FA6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r>
            <a:rPr lang="de-DE" sz="1100" kern="1200" dirty="0">
              <a:solidFill>
                <a:schemeClr val="tx1"/>
              </a:solidFill>
            </a:rPr>
            <a:t>Kooperations-termine</a:t>
          </a:r>
          <a:r>
            <a:rPr lang="de-DE" sz="1200" kern="1200" dirty="0">
              <a:solidFill>
                <a:schemeClr val="tx1"/>
              </a:solidFill>
            </a:rPr>
            <a:t> in der Einrichtung</a:t>
          </a:r>
        </a:p>
      </dsp:txBody>
      <dsp:txXfrm rot="-5400000">
        <a:off x="2844824" y="1562587"/>
        <a:ext cx="946218" cy="10876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2A9C68-5E34-4285-A75D-E031ED776E97}">
      <dsp:nvSpPr>
        <dsp:cNvPr id="0" name=""/>
        <dsp:cNvSpPr/>
      </dsp:nvSpPr>
      <dsp:spPr>
        <a:xfrm>
          <a:off x="16307" y="0"/>
          <a:ext cx="2230560" cy="22305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2755" tIns="22860" rIns="122755" bIns="22860" numCol="1" spcCol="1270" anchor="ctr" anchorCtr="0">
          <a:noAutofit/>
        </a:bodyPr>
        <a:lstStyle/>
        <a:p>
          <a:pPr marL="0" lvl="0" indent="0" algn="ctr" defTabSz="800100">
            <a:lnSpc>
              <a:spcPct val="90000"/>
            </a:lnSpc>
            <a:spcBef>
              <a:spcPct val="0"/>
            </a:spcBef>
            <a:spcAft>
              <a:spcPct val="35000"/>
            </a:spcAft>
            <a:buNone/>
          </a:pPr>
          <a:r>
            <a:rPr lang="de-DE" sz="1800" kern="1200" dirty="0"/>
            <a:t>Üben Sie </a:t>
          </a:r>
          <a:r>
            <a:rPr lang="de-DE" sz="1800" kern="1200" dirty="0" err="1"/>
            <a:t>Altagskom-petenzen</a:t>
          </a:r>
          <a:endParaRPr lang="de-DE" sz="1800" kern="1200" dirty="0"/>
        </a:p>
      </dsp:txBody>
      <dsp:txXfrm>
        <a:off x="342965" y="326658"/>
        <a:ext cx="1577244" cy="1577244"/>
      </dsp:txXfrm>
    </dsp:sp>
    <dsp:sp modelId="{7670DF29-AEF3-4745-B178-D2605F2A8E2F}">
      <dsp:nvSpPr>
        <dsp:cNvPr id="0" name=""/>
        <dsp:cNvSpPr/>
      </dsp:nvSpPr>
      <dsp:spPr>
        <a:xfrm>
          <a:off x="2105878" y="0"/>
          <a:ext cx="2230560" cy="22305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2755" tIns="20320" rIns="122755" bIns="20320" numCol="1" spcCol="1270" anchor="ctr" anchorCtr="0">
          <a:noAutofit/>
        </a:bodyPr>
        <a:lstStyle/>
        <a:p>
          <a:pPr marL="0" lvl="0" indent="0" algn="ctr" defTabSz="711200">
            <a:lnSpc>
              <a:spcPct val="90000"/>
            </a:lnSpc>
            <a:spcBef>
              <a:spcPct val="0"/>
            </a:spcBef>
            <a:spcAft>
              <a:spcPct val="35000"/>
            </a:spcAft>
            <a:buNone/>
          </a:pPr>
          <a:r>
            <a:rPr lang="de-DE" sz="1600" kern="1200" dirty="0"/>
            <a:t>Machen Sie </a:t>
          </a:r>
          <a:r>
            <a:rPr lang="de-DE" sz="1600" kern="1200" dirty="0" err="1"/>
            <a:t>Gesellsch-aftsspiele</a:t>
          </a:r>
          <a:r>
            <a:rPr lang="de-DE" sz="1600" kern="1200" dirty="0"/>
            <a:t> </a:t>
          </a:r>
        </a:p>
      </dsp:txBody>
      <dsp:txXfrm>
        <a:off x="2432536" y="326658"/>
        <a:ext cx="1577244" cy="1577244"/>
      </dsp:txXfrm>
    </dsp:sp>
    <dsp:sp modelId="{D486D5ED-9EA9-4A2D-B18A-2C218EF41EED}">
      <dsp:nvSpPr>
        <dsp:cNvPr id="0" name=""/>
        <dsp:cNvSpPr/>
      </dsp:nvSpPr>
      <dsp:spPr>
        <a:xfrm>
          <a:off x="4223799" y="0"/>
          <a:ext cx="2230560" cy="22305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2755" tIns="20320" rIns="122755" bIns="20320" numCol="1" spcCol="1270" anchor="ctr" anchorCtr="0">
          <a:noAutofit/>
        </a:bodyPr>
        <a:lstStyle/>
        <a:p>
          <a:pPr marL="0" lvl="0" indent="0" algn="ctr" defTabSz="711200">
            <a:lnSpc>
              <a:spcPct val="90000"/>
            </a:lnSpc>
            <a:spcBef>
              <a:spcPct val="0"/>
            </a:spcBef>
            <a:spcAft>
              <a:spcPct val="35000"/>
            </a:spcAft>
            <a:buNone/>
          </a:pPr>
          <a:r>
            <a:rPr lang="de-DE" sz="1600" kern="1200" dirty="0"/>
            <a:t>Rhythmus und verlässliche Rituale</a:t>
          </a:r>
        </a:p>
      </dsp:txBody>
      <dsp:txXfrm>
        <a:off x="4550457" y="326658"/>
        <a:ext cx="1577244" cy="1577244"/>
      </dsp:txXfrm>
    </dsp:sp>
    <dsp:sp modelId="{E7AA4A44-5076-4DD9-9778-E9533B7BE95E}">
      <dsp:nvSpPr>
        <dsp:cNvPr id="0" name=""/>
        <dsp:cNvSpPr/>
      </dsp:nvSpPr>
      <dsp:spPr>
        <a:xfrm>
          <a:off x="6347783" y="0"/>
          <a:ext cx="2230560" cy="22305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2755" tIns="22860" rIns="122755" bIns="22860" numCol="1" spcCol="1270" anchor="ctr" anchorCtr="0">
          <a:noAutofit/>
        </a:bodyPr>
        <a:lstStyle/>
        <a:p>
          <a:pPr marL="0" lvl="0" indent="0" algn="ctr" defTabSz="800100">
            <a:lnSpc>
              <a:spcPct val="90000"/>
            </a:lnSpc>
            <a:spcBef>
              <a:spcPct val="0"/>
            </a:spcBef>
            <a:spcAft>
              <a:spcPct val="35000"/>
            </a:spcAft>
            <a:buNone/>
          </a:pPr>
          <a:r>
            <a:rPr lang="de-DE" sz="1800" kern="1200" dirty="0"/>
            <a:t>Vorlesen, vorlesen,</a:t>
          </a:r>
        </a:p>
        <a:p>
          <a:pPr marL="0" lvl="0" indent="0" algn="ctr" defTabSz="800100">
            <a:lnSpc>
              <a:spcPct val="90000"/>
            </a:lnSpc>
            <a:spcBef>
              <a:spcPct val="0"/>
            </a:spcBef>
            <a:spcAft>
              <a:spcPct val="35000"/>
            </a:spcAft>
            <a:buNone/>
          </a:pPr>
          <a:r>
            <a:rPr lang="de-DE" sz="1800" kern="1200" dirty="0"/>
            <a:t>vorlesen</a:t>
          </a:r>
        </a:p>
      </dsp:txBody>
      <dsp:txXfrm>
        <a:off x="6674441" y="326658"/>
        <a:ext cx="1577244" cy="157724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8D4E8D-DD15-487F-AE1B-1C7E949B71A2}">
      <dsp:nvSpPr>
        <dsp:cNvPr id="0" name=""/>
        <dsp:cNvSpPr/>
      </dsp:nvSpPr>
      <dsp:spPr>
        <a:xfrm>
          <a:off x="144006" y="0"/>
          <a:ext cx="2230560" cy="22305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2755" tIns="20320" rIns="122755" bIns="20320" numCol="1" spcCol="1270" anchor="ctr" anchorCtr="0">
          <a:noAutofit/>
        </a:bodyPr>
        <a:lstStyle/>
        <a:p>
          <a:pPr marL="0" lvl="0" indent="0" algn="ctr" defTabSz="711200">
            <a:lnSpc>
              <a:spcPct val="90000"/>
            </a:lnSpc>
            <a:spcBef>
              <a:spcPct val="0"/>
            </a:spcBef>
            <a:spcAft>
              <a:spcPct val="35000"/>
            </a:spcAft>
            <a:buNone/>
          </a:pPr>
          <a:r>
            <a:rPr lang="de-DE" sz="1600" kern="1200" dirty="0"/>
            <a:t>Gehen Sie zu Fuß</a:t>
          </a:r>
        </a:p>
      </dsp:txBody>
      <dsp:txXfrm>
        <a:off x="470664" y="326658"/>
        <a:ext cx="1577244" cy="1577244"/>
      </dsp:txXfrm>
    </dsp:sp>
    <dsp:sp modelId="{65BFD954-8E98-4D2B-8FB9-B0E3B24238DC}">
      <dsp:nvSpPr>
        <dsp:cNvPr id="0" name=""/>
        <dsp:cNvSpPr/>
      </dsp:nvSpPr>
      <dsp:spPr>
        <a:xfrm>
          <a:off x="2283109" y="1687"/>
          <a:ext cx="2230560" cy="22305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2755" tIns="20320" rIns="122755" bIns="20320" numCol="1" spcCol="1270" anchor="ctr" anchorCtr="0">
          <a:noAutofit/>
        </a:bodyPr>
        <a:lstStyle/>
        <a:p>
          <a:pPr marL="0" lvl="0" indent="0" algn="ctr" defTabSz="711200">
            <a:lnSpc>
              <a:spcPct val="90000"/>
            </a:lnSpc>
            <a:spcBef>
              <a:spcPct val="0"/>
            </a:spcBef>
            <a:spcAft>
              <a:spcPct val="35000"/>
            </a:spcAft>
            <a:buNone/>
          </a:pPr>
          <a:r>
            <a:rPr lang="de-DE" sz="1600" kern="1200" dirty="0"/>
            <a:t>Aktiv zuhören</a:t>
          </a:r>
        </a:p>
      </dsp:txBody>
      <dsp:txXfrm>
        <a:off x="2609767" y="328345"/>
        <a:ext cx="1577244" cy="1577244"/>
      </dsp:txXfrm>
    </dsp:sp>
    <dsp:sp modelId="{24FB06AD-D696-41CA-B68A-893E460C5EE2}">
      <dsp:nvSpPr>
        <dsp:cNvPr id="0" name=""/>
        <dsp:cNvSpPr/>
      </dsp:nvSpPr>
      <dsp:spPr>
        <a:xfrm>
          <a:off x="4405483" y="0"/>
          <a:ext cx="2230560" cy="22305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2755" tIns="20320" rIns="122755" bIns="20320" numCol="1" spcCol="1270" anchor="ctr" anchorCtr="0">
          <a:noAutofit/>
        </a:bodyPr>
        <a:lstStyle/>
        <a:p>
          <a:pPr marL="0" lvl="0" indent="0" algn="ctr" defTabSz="711200">
            <a:lnSpc>
              <a:spcPct val="90000"/>
            </a:lnSpc>
            <a:spcBef>
              <a:spcPct val="0"/>
            </a:spcBef>
            <a:spcAft>
              <a:spcPct val="35000"/>
            </a:spcAft>
            <a:buNone/>
          </a:pPr>
          <a:r>
            <a:rPr lang="de-DE" sz="1600" kern="1200" dirty="0"/>
            <a:t>Im Haushalt beteiligen</a:t>
          </a:r>
        </a:p>
      </dsp:txBody>
      <dsp:txXfrm>
        <a:off x="4732141" y="326658"/>
        <a:ext cx="1577244" cy="1577244"/>
      </dsp:txXfrm>
    </dsp:sp>
    <dsp:sp modelId="{634C48C8-C89E-4FB3-B017-0DAAF1F2BD23}">
      <dsp:nvSpPr>
        <dsp:cNvPr id="0" name=""/>
        <dsp:cNvSpPr/>
      </dsp:nvSpPr>
      <dsp:spPr>
        <a:xfrm>
          <a:off x="6535476" y="85"/>
          <a:ext cx="2230560" cy="22305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22755" tIns="20320" rIns="122755" bIns="20320" numCol="1" spcCol="1270" anchor="ctr" anchorCtr="0">
          <a:noAutofit/>
        </a:bodyPr>
        <a:lstStyle/>
        <a:p>
          <a:pPr marL="0" lvl="0" indent="0" algn="ctr" defTabSz="711200">
            <a:lnSpc>
              <a:spcPct val="90000"/>
            </a:lnSpc>
            <a:spcBef>
              <a:spcPct val="0"/>
            </a:spcBef>
            <a:spcAft>
              <a:spcPct val="35000"/>
            </a:spcAft>
            <a:buNone/>
          </a:pPr>
          <a:r>
            <a:rPr lang="de-DE" sz="1600" kern="1200" dirty="0" err="1"/>
            <a:t>Verantwort-ung</a:t>
          </a:r>
          <a:r>
            <a:rPr lang="de-DE" sz="1600" kern="1200" dirty="0"/>
            <a:t> übertragen</a:t>
          </a:r>
        </a:p>
      </dsp:txBody>
      <dsp:txXfrm>
        <a:off x="6862134" y="326743"/>
        <a:ext cx="1577244" cy="157724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813" cy="495300"/>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sz="quarter" idx="1"/>
          </p:nvPr>
        </p:nvSpPr>
        <p:spPr>
          <a:xfrm>
            <a:off x="3851275" y="0"/>
            <a:ext cx="2944813" cy="495300"/>
          </a:xfrm>
          <a:prstGeom prst="rect">
            <a:avLst/>
          </a:prstGeom>
        </p:spPr>
        <p:txBody>
          <a:bodyPr vert="horz" lIns="91440" tIns="45720" rIns="91440" bIns="45720" rtlCol="0"/>
          <a:lstStyle>
            <a:lvl1pPr algn="r">
              <a:defRPr sz="1200"/>
            </a:lvl1pPr>
          </a:lstStyle>
          <a:p>
            <a:pPr>
              <a:defRPr/>
            </a:pPr>
            <a:fld id="{6A444369-F347-486A-AA64-5FF49C895E31}" type="datetimeFigureOut">
              <a:rPr lang="de-DE"/>
              <a:pPr>
                <a:defRPr/>
              </a:pPr>
              <a:t>26.11.2025</a:t>
            </a:fld>
            <a:endParaRPr lang="de-DE"/>
          </a:p>
        </p:txBody>
      </p:sp>
      <p:sp>
        <p:nvSpPr>
          <p:cNvPr id="4" name="Fußzeilenplatzhalter 3"/>
          <p:cNvSpPr>
            <a:spLocks noGrp="1"/>
          </p:cNvSpPr>
          <p:nvPr>
            <p:ph type="ftr" sz="quarter" idx="2"/>
          </p:nvPr>
        </p:nvSpPr>
        <p:spPr>
          <a:xfrm>
            <a:off x="0" y="9377363"/>
            <a:ext cx="2944813" cy="495300"/>
          </a:xfrm>
          <a:prstGeom prst="rect">
            <a:avLst/>
          </a:prstGeom>
        </p:spPr>
        <p:txBody>
          <a:bodyPr vert="horz" lIns="91440" tIns="45720" rIns="91440" bIns="45720" rtlCol="0" anchor="b"/>
          <a:lstStyle>
            <a:lvl1pPr algn="l">
              <a:defRPr sz="1200"/>
            </a:lvl1pPr>
          </a:lstStyle>
          <a:p>
            <a:pPr>
              <a:defRPr/>
            </a:pPr>
            <a:endParaRPr lang="de-DE"/>
          </a:p>
        </p:txBody>
      </p:sp>
      <p:sp>
        <p:nvSpPr>
          <p:cNvPr id="5" name="Foliennummernplatzhalter 4"/>
          <p:cNvSpPr>
            <a:spLocks noGrp="1"/>
          </p:cNvSpPr>
          <p:nvPr>
            <p:ph type="sldNum" sz="quarter" idx="3"/>
          </p:nvPr>
        </p:nvSpPr>
        <p:spPr>
          <a:xfrm>
            <a:off x="3851275" y="9377363"/>
            <a:ext cx="2944813" cy="4953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03A8B84-9A6A-419E-8CC7-B6043922DD5A}" type="slidenum">
              <a:rPr lang="de-DE" altLang="de-DE"/>
              <a:pPr>
                <a:defRPr/>
              </a:pPr>
              <a:t>‹Nr.›</a:t>
            </a:fld>
            <a:endParaRPr lang="de-DE" altLang="de-DE"/>
          </a:p>
        </p:txBody>
      </p:sp>
    </p:spTree>
    <p:extLst>
      <p:ext uri="{BB962C8B-B14F-4D97-AF65-F5344CB8AC3E}">
        <p14:creationId xmlns:p14="http://schemas.microsoft.com/office/powerpoint/2010/main" val="1784798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pPr>
              <a:defRPr/>
            </a:pPr>
            <a:fld id="{B8343AC7-7C65-43BA-A2B3-2BCF73B30716}" type="datetimeFigureOut">
              <a:rPr lang="de-DE"/>
              <a:pPr>
                <a:defRPr/>
              </a:pPr>
              <a:t>26.11.2025</a:t>
            </a:fld>
            <a:endParaRPr lang="de-DE"/>
          </a:p>
        </p:txBody>
      </p:sp>
      <p:sp>
        <p:nvSpPr>
          <p:cNvPr id="4" name="Folienbildplatzhalter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9450" y="4751388"/>
            <a:ext cx="5438775" cy="3887787"/>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377363"/>
            <a:ext cx="2946400" cy="495300"/>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49688" y="9377363"/>
            <a:ext cx="2946400" cy="4953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F04C3447-8066-471C-A2AA-F76506561797}" type="slidenum">
              <a:rPr lang="de-DE" altLang="de-DE"/>
              <a:pPr>
                <a:defRPr/>
              </a:pPr>
              <a:t>‹Nr.›</a:t>
            </a:fld>
            <a:endParaRPr lang="de-DE" altLang="de-DE"/>
          </a:p>
        </p:txBody>
      </p:sp>
    </p:spTree>
    <p:extLst>
      <p:ext uri="{BB962C8B-B14F-4D97-AF65-F5344CB8AC3E}">
        <p14:creationId xmlns:p14="http://schemas.microsoft.com/office/powerpoint/2010/main" val="18075781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614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2E7BB844-1703-4BF9-8A53-A51BA2B0383E}" type="slidenum">
              <a:rPr lang="de-DE" altLang="de-DE" smtClean="0"/>
              <a:pPr/>
              <a:t>1</a:t>
            </a:fld>
            <a:endParaRPr lang="de-DE" altLang="de-DE"/>
          </a:p>
        </p:txBody>
      </p:sp>
    </p:spTree>
    <p:extLst>
      <p:ext uri="{BB962C8B-B14F-4D97-AF65-F5344CB8AC3E}">
        <p14:creationId xmlns:p14="http://schemas.microsoft.com/office/powerpoint/2010/main" val="3467156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867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C94F3B8-322C-4467-80F4-FFE9DCC4DC79}" type="slidenum">
              <a:rPr lang="de-DE" altLang="de-DE" smtClean="0"/>
              <a:pPr/>
              <a:t>14</a:t>
            </a:fld>
            <a:endParaRPr lang="de-DE" altLang="de-DE"/>
          </a:p>
        </p:txBody>
      </p:sp>
    </p:spTree>
    <p:extLst>
      <p:ext uri="{BB962C8B-B14F-4D97-AF65-F5344CB8AC3E}">
        <p14:creationId xmlns:p14="http://schemas.microsoft.com/office/powerpoint/2010/main" val="1976589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3072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0026255-52B2-49EA-AA47-A76C31F6705C}" type="slidenum">
              <a:rPr lang="de-DE" altLang="de-DE" smtClean="0"/>
              <a:pPr/>
              <a:t>15</a:t>
            </a:fld>
            <a:endParaRPr lang="de-DE" altLang="de-DE"/>
          </a:p>
        </p:txBody>
      </p:sp>
    </p:spTree>
    <p:extLst>
      <p:ext uri="{BB962C8B-B14F-4D97-AF65-F5344CB8AC3E}">
        <p14:creationId xmlns:p14="http://schemas.microsoft.com/office/powerpoint/2010/main" val="1735742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3277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A0924E9-8DE9-4BE9-8B91-4E2A3DD2D520}" type="slidenum">
              <a:rPr lang="de-DE" altLang="de-DE" smtClean="0"/>
              <a:pPr/>
              <a:t>16</a:t>
            </a:fld>
            <a:endParaRPr lang="de-DE" altLang="de-DE"/>
          </a:p>
        </p:txBody>
      </p:sp>
    </p:spTree>
    <p:extLst>
      <p:ext uri="{BB962C8B-B14F-4D97-AF65-F5344CB8AC3E}">
        <p14:creationId xmlns:p14="http://schemas.microsoft.com/office/powerpoint/2010/main" val="3578807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3482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3B44069-9F5E-46B9-BF8C-00EFE6156E66}" type="slidenum">
              <a:rPr lang="de-DE" altLang="de-DE" smtClean="0"/>
              <a:pPr/>
              <a:t>17</a:t>
            </a:fld>
            <a:endParaRPr lang="de-DE" altLang="de-DE"/>
          </a:p>
        </p:txBody>
      </p:sp>
    </p:spTree>
    <p:extLst>
      <p:ext uri="{BB962C8B-B14F-4D97-AF65-F5344CB8AC3E}">
        <p14:creationId xmlns:p14="http://schemas.microsoft.com/office/powerpoint/2010/main" val="139524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3686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679D1F4-AD69-4FC4-AB88-28EE8FF359A7}" type="slidenum">
              <a:rPr lang="de-DE" altLang="de-DE" smtClean="0"/>
              <a:pPr/>
              <a:t>19</a:t>
            </a:fld>
            <a:endParaRPr lang="de-DE" altLang="de-DE"/>
          </a:p>
        </p:txBody>
      </p:sp>
    </p:spTree>
    <p:extLst>
      <p:ext uri="{BB962C8B-B14F-4D97-AF65-F5344CB8AC3E}">
        <p14:creationId xmlns:p14="http://schemas.microsoft.com/office/powerpoint/2010/main" val="2864511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389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170F95ED-4489-4592-A015-978256FDB160}" type="slidenum">
              <a:rPr lang="de-DE" altLang="de-DE" smtClean="0"/>
              <a:pPr/>
              <a:t>20</a:t>
            </a:fld>
            <a:endParaRPr lang="de-DE" altLang="de-DE"/>
          </a:p>
        </p:txBody>
      </p:sp>
    </p:spTree>
    <p:extLst>
      <p:ext uri="{BB962C8B-B14F-4D97-AF65-F5344CB8AC3E}">
        <p14:creationId xmlns:p14="http://schemas.microsoft.com/office/powerpoint/2010/main" val="1835866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4096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314835C-350B-4D97-B026-6C33056DEA3A}" type="slidenum">
              <a:rPr lang="de-DE" altLang="de-DE" smtClean="0"/>
              <a:pPr/>
              <a:t>22</a:t>
            </a:fld>
            <a:endParaRPr lang="de-DE" altLang="de-DE"/>
          </a:p>
        </p:txBody>
      </p:sp>
    </p:spTree>
    <p:extLst>
      <p:ext uri="{BB962C8B-B14F-4D97-AF65-F5344CB8AC3E}">
        <p14:creationId xmlns:p14="http://schemas.microsoft.com/office/powerpoint/2010/main" val="1573889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F04C3447-8066-471C-A2AA-F76506561797}" type="slidenum">
              <a:rPr lang="de-DE" altLang="de-DE" smtClean="0"/>
              <a:pPr>
                <a:defRPr/>
              </a:pPr>
              <a:t>31</a:t>
            </a:fld>
            <a:endParaRPr lang="de-DE" altLang="de-DE"/>
          </a:p>
        </p:txBody>
      </p:sp>
    </p:spTree>
    <p:extLst>
      <p:ext uri="{BB962C8B-B14F-4D97-AF65-F5344CB8AC3E}">
        <p14:creationId xmlns:p14="http://schemas.microsoft.com/office/powerpoint/2010/main" val="12571363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4403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BFC30218-9EB3-494B-A9F1-E8BB4E3CBE1D}" type="slidenum">
              <a:rPr lang="de-DE" altLang="de-DE" smtClean="0"/>
              <a:pPr/>
              <a:t>37</a:t>
            </a:fld>
            <a:endParaRPr lang="de-DE" altLang="de-DE"/>
          </a:p>
        </p:txBody>
      </p:sp>
    </p:spTree>
    <p:extLst>
      <p:ext uri="{BB962C8B-B14F-4D97-AF65-F5344CB8AC3E}">
        <p14:creationId xmlns:p14="http://schemas.microsoft.com/office/powerpoint/2010/main" val="3743501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819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34EFFF63-0AEB-4B0F-ADB9-C7637EFA52A2}" type="slidenum">
              <a:rPr lang="de-DE" altLang="de-DE" smtClean="0"/>
              <a:pPr/>
              <a:t>2</a:t>
            </a:fld>
            <a:endParaRPr lang="de-DE" altLang="de-DE"/>
          </a:p>
        </p:txBody>
      </p:sp>
    </p:spTree>
    <p:extLst>
      <p:ext uri="{BB962C8B-B14F-4D97-AF65-F5344CB8AC3E}">
        <p14:creationId xmlns:p14="http://schemas.microsoft.com/office/powerpoint/2010/main" val="1325641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253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A013F70D-98EF-4086-910A-C1B2E73BD472}" type="slidenum">
              <a:rPr lang="de-DE" altLang="de-DE" smtClean="0"/>
              <a:pPr/>
              <a:t>3</a:t>
            </a:fld>
            <a:endParaRPr lang="de-DE" altLang="de-DE"/>
          </a:p>
        </p:txBody>
      </p:sp>
    </p:spTree>
    <p:extLst>
      <p:ext uri="{BB962C8B-B14F-4D97-AF65-F5344CB8AC3E}">
        <p14:creationId xmlns:p14="http://schemas.microsoft.com/office/powerpoint/2010/main" val="522485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66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CF7277B4-9A3D-41C4-A776-4663AC6D1A38}" type="slidenum">
              <a:rPr lang="de-DE" altLang="de-DE" smtClean="0"/>
              <a:pPr/>
              <a:t>4</a:t>
            </a:fld>
            <a:endParaRPr lang="de-DE" altLang="de-DE"/>
          </a:p>
        </p:txBody>
      </p:sp>
    </p:spTree>
    <p:extLst>
      <p:ext uri="{BB962C8B-B14F-4D97-AF65-F5344CB8AC3E}">
        <p14:creationId xmlns:p14="http://schemas.microsoft.com/office/powerpoint/2010/main" val="779933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1434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FE2FF8E5-1FB3-4520-9AF2-9C925B937813}" type="slidenum">
              <a:rPr lang="de-DE" altLang="de-DE" smtClean="0"/>
              <a:pPr/>
              <a:t>5</a:t>
            </a:fld>
            <a:endParaRPr lang="de-DE" altLang="de-DE"/>
          </a:p>
        </p:txBody>
      </p:sp>
    </p:spTree>
    <p:extLst>
      <p:ext uri="{BB962C8B-B14F-4D97-AF65-F5344CB8AC3E}">
        <p14:creationId xmlns:p14="http://schemas.microsoft.com/office/powerpoint/2010/main" val="3095794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1024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65413488-D41B-446E-94C3-A283365A5E2B}" type="slidenum">
              <a:rPr lang="de-DE" altLang="de-DE" smtClean="0"/>
              <a:pPr/>
              <a:t>10</a:t>
            </a:fld>
            <a:endParaRPr lang="de-DE" altLang="de-DE"/>
          </a:p>
        </p:txBody>
      </p:sp>
    </p:spTree>
    <p:extLst>
      <p:ext uri="{BB962C8B-B14F-4D97-AF65-F5344CB8AC3E}">
        <p14:creationId xmlns:p14="http://schemas.microsoft.com/office/powerpoint/2010/main" val="1211763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12292"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7AC1A281-57E4-4098-94F7-13649C184E33}" type="slidenum">
              <a:rPr lang="de-DE" altLang="de-DE" smtClean="0"/>
              <a:pPr/>
              <a:t>11</a:t>
            </a:fld>
            <a:endParaRPr lang="de-DE" altLang="de-DE"/>
          </a:p>
        </p:txBody>
      </p:sp>
    </p:spTree>
    <p:extLst>
      <p:ext uri="{BB962C8B-B14F-4D97-AF65-F5344CB8AC3E}">
        <p14:creationId xmlns:p14="http://schemas.microsoft.com/office/powerpoint/2010/main" val="4210366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048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8D8AD3A3-50F2-4148-ACDC-E5BA436A8559}" type="slidenum">
              <a:rPr lang="de-DE" altLang="de-DE" smtClean="0"/>
              <a:pPr/>
              <a:t>12</a:t>
            </a:fld>
            <a:endParaRPr lang="de-DE" altLang="de-DE"/>
          </a:p>
        </p:txBody>
      </p:sp>
    </p:spTree>
    <p:extLst>
      <p:ext uri="{BB962C8B-B14F-4D97-AF65-F5344CB8AC3E}">
        <p14:creationId xmlns:p14="http://schemas.microsoft.com/office/powerpoint/2010/main" val="2786610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de-DE"/>
          </a:p>
        </p:txBody>
      </p:sp>
      <p:sp>
        <p:nvSpPr>
          <p:cNvPr id="24580"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fld id="{DA8D08E0-09CB-4F22-8D32-6B4762663E34}" type="slidenum">
              <a:rPr lang="de-DE" altLang="de-DE" smtClean="0"/>
              <a:pPr/>
              <a:t>13</a:t>
            </a:fld>
            <a:endParaRPr lang="de-DE" altLang="de-DE"/>
          </a:p>
        </p:txBody>
      </p:sp>
    </p:spTree>
    <p:extLst>
      <p:ext uri="{BB962C8B-B14F-4D97-AF65-F5344CB8AC3E}">
        <p14:creationId xmlns:p14="http://schemas.microsoft.com/office/powerpoint/2010/main" val="1005458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de-DE"/>
          </a:p>
        </p:txBody>
      </p:sp>
      <p:sp>
        <p:nvSpPr>
          <p:cNvPr id="19458" name="Rectangle 2"/>
          <p:cNvSpPr>
            <a:spLocks noGrp="1" noChangeArrowheads="1"/>
          </p:cNvSpPr>
          <p:nvPr>
            <p:ph type="ctrTitle"/>
          </p:nvPr>
        </p:nvSpPr>
        <p:spPr>
          <a:xfrm>
            <a:off x="685800" y="990600"/>
            <a:ext cx="7772400" cy="1371600"/>
          </a:xfrm>
        </p:spPr>
        <p:txBody>
          <a:bodyPr/>
          <a:lstStyle>
            <a:lvl1pPr>
              <a:defRPr sz="4000"/>
            </a:lvl1pPr>
          </a:lstStyle>
          <a:p>
            <a:pPr lvl="0"/>
            <a:r>
              <a:rPr lang="de-DE" noProof="0"/>
              <a:t>Titelmasterformat durch Klicken bearbeiten</a:t>
            </a:r>
          </a:p>
        </p:txBody>
      </p:sp>
      <p:sp>
        <p:nvSpPr>
          <p:cNvPr id="19459"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pPr lvl="0"/>
            <a:r>
              <a:rPr lang="de-DE" noProof="0"/>
              <a:t>Formatvorlage des Untertitelmasters durch Klicken bearbeiten</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de-DE"/>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de-DE"/>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D8CB3A72-F358-4567-A2F4-741DF2C06E80}" type="slidenum">
              <a:rPr lang="de-DE" altLang="de-DE"/>
              <a:pPr>
                <a:defRPr/>
              </a:pPr>
              <a:t>‹Nr.›</a:t>
            </a:fld>
            <a:endParaRPr lang="de-DE" altLang="de-DE"/>
          </a:p>
        </p:txBody>
      </p:sp>
    </p:spTree>
    <p:extLst>
      <p:ext uri="{BB962C8B-B14F-4D97-AF65-F5344CB8AC3E}">
        <p14:creationId xmlns:p14="http://schemas.microsoft.com/office/powerpoint/2010/main" val="3453911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dt" sz="half" idx="10"/>
          </p:nvPr>
        </p:nvSpPr>
        <p:spPr>
          <a:ln/>
        </p:spPr>
        <p:txBody>
          <a:bodyPr/>
          <a:lstStyle>
            <a:lvl1pPr>
              <a:defRPr/>
            </a:lvl1pPr>
          </a:lstStyle>
          <a:p>
            <a:pPr>
              <a:defRPr/>
            </a:pPr>
            <a:endParaRPr lang="de-DE"/>
          </a:p>
        </p:txBody>
      </p:sp>
      <p:sp>
        <p:nvSpPr>
          <p:cNvPr id="5" name="Rectangle 7"/>
          <p:cNvSpPr>
            <a:spLocks noGrp="1" noChangeArrowheads="1"/>
          </p:cNvSpPr>
          <p:nvPr>
            <p:ph type="ftr" sz="quarter" idx="11"/>
          </p:nvPr>
        </p:nvSpPr>
        <p:spPr>
          <a:ln/>
        </p:spPr>
        <p:txBody>
          <a:bodyPr/>
          <a:lstStyle>
            <a:lvl1pPr>
              <a:defRPr/>
            </a:lvl1pPr>
          </a:lstStyle>
          <a:p>
            <a:pPr>
              <a:defRPr/>
            </a:pPr>
            <a:endParaRPr lang="de-DE"/>
          </a:p>
        </p:txBody>
      </p:sp>
      <p:sp>
        <p:nvSpPr>
          <p:cNvPr id="6" name="Rectangle 8"/>
          <p:cNvSpPr>
            <a:spLocks noGrp="1" noChangeArrowheads="1"/>
          </p:cNvSpPr>
          <p:nvPr>
            <p:ph type="sldNum" sz="quarter" idx="12"/>
          </p:nvPr>
        </p:nvSpPr>
        <p:spPr>
          <a:ln/>
        </p:spPr>
        <p:txBody>
          <a:bodyPr/>
          <a:lstStyle>
            <a:lvl1pPr>
              <a:defRPr/>
            </a:lvl1pPr>
          </a:lstStyle>
          <a:p>
            <a:pPr>
              <a:defRPr/>
            </a:pPr>
            <a:fld id="{66205612-AB17-43FF-B32A-B418EFA41483}" type="slidenum">
              <a:rPr lang="de-DE" altLang="de-DE"/>
              <a:pPr>
                <a:defRPr/>
              </a:pPr>
              <a:t>‹Nr.›</a:t>
            </a:fld>
            <a:endParaRPr lang="de-DE" altLang="de-DE"/>
          </a:p>
        </p:txBody>
      </p:sp>
    </p:spTree>
    <p:extLst>
      <p:ext uri="{BB962C8B-B14F-4D97-AF65-F5344CB8AC3E}">
        <p14:creationId xmlns:p14="http://schemas.microsoft.com/office/powerpoint/2010/main" val="723262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73838" y="304800"/>
            <a:ext cx="2001837" cy="5715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66738" y="304800"/>
            <a:ext cx="5854700" cy="57150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dt" sz="half" idx="10"/>
          </p:nvPr>
        </p:nvSpPr>
        <p:spPr>
          <a:ln/>
        </p:spPr>
        <p:txBody>
          <a:bodyPr/>
          <a:lstStyle>
            <a:lvl1pPr>
              <a:defRPr/>
            </a:lvl1pPr>
          </a:lstStyle>
          <a:p>
            <a:pPr>
              <a:defRPr/>
            </a:pPr>
            <a:endParaRPr lang="de-DE"/>
          </a:p>
        </p:txBody>
      </p:sp>
      <p:sp>
        <p:nvSpPr>
          <p:cNvPr id="5" name="Rectangle 7"/>
          <p:cNvSpPr>
            <a:spLocks noGrp="1" noChangeArrowheads="1"/>
          </p:cNvSpPr>
          <p:nvPr>
            <p:ph type="ftr" sz="quarter" idx="11"/>
          </p:nvPr>
        </p:nvSpPr>
        <p:spPr>
          <a:ln/>
        </p:spPr>
        <p:txBody>
          <a:bodyPr/>
          <a:lstStyle>
            <a:lvl1pPr>
              <a:defRPr/>
            </a:lvl1pPr>
          </a:lstStyle>
          <a:p>
            <a:pPr>
              <a:defRPr/>
            </a:pPr>
            <a:endParaRPr lang="de-DE"/>
          </a:p>
        </p:txBody>
      </p:sp>
      <p:sp>
        <p:nvSpPr>
          <p:cNvPr id="6" name="Rectangle 8"/>
          <p:cNvSpPr>
            <a:spLocks noGrp="1" noChangeArrowheads="1"/>
          </p:cNvSpPr>
          <p:nvPr>
            <p:ph type="sldNum" sz="quarter" idx="12"/>
          </p:nvPr>
        </p:nvSpPr>
        <p:spPr>
          <a:ln/>
        </p:spPr>
        <p:txBody>
          <a:bodyPr/>
          <a:lstStyle>
            <a:lvl1pPr>
              <a:defRPr/>
            </a:lvl1pPr>
          </a:lstStyle>
          <a:p>
            <a:pPr>
              <a:defRPr/>
            </a:pPr>
            <a:fld id="{E281E1E4-CFAE-452E-AB88-9E40F13E98E2}" type="slidenum">
              <a:rPr lang="de-DE" altLang="de-DE"/>
              <a:pPr>
                <a:defRPr/>
              </a:pPr>
              <a:t>‹Nr.›</a:t>
            </a:fld>
            <a:endParaRPr lang="de-DE" altLang="de-DE"/>
          </a:p>
        </p:txBody>
      </p:sp>
    </p:spTree>
    <p:extLst>
      <p:ext uri="{BB962C8B-B14F-4D97-AF65-F5344CB8AC3E}">
        <p14:creationId xmlns:p14="http://schemas.microsoft.com/office/powerpoint/2010/main" val="3383490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dt" sz="half" idx="10"/>
          </p:nvPr>
        </p:nvSpPr>
        <p:spPr>
          <a:ln/>
        </p:spPr>
        <p:txBody>
          <a:bodyPr/>
          <a:lstStyle>
            <a:lvl1pPr>
              <a:defRPr/>
            </a:lvl1pPr>
          </a:lstStyle>
          <a:p>
            <a:pPr>
              <a:defRPr/>
            </a:pPr>
            <a:endParaRPr lang="de-DE"/>
          </a:p>
        </p:txBody>
      </p:sp>
      <p:sp>
        <p:nvSpPr>
          <p:cNvPr id="5" name="Rectangle 7"/>
          <p:cNvSpPr>
            <a:spLocks noGrp="1" noChangeArrowheads="1"/>
          </p:cNvSpPr>
          <p:nvPr>
            <p:ph type="ftr" sz="quarter" idx="11"/>
          </p:nvPr>
        </p:nvSpPr>
        <p:spPr>
          <a:ln/>
        </p:spPr>
        <p:txBody>
          <a:bodyPr/>
          <a:lstStyle>
            <a:lvl1pPr>
              <a:defRPr/>
            </a:lvl1pPr>
          </a:lstStyle>
          <a:p>
            <a:pPr>
              <a:defRPr/>
            </a:pPr>
            <a:endParaRPr lang="de-DE"/>
          </a:p>
        </p:txBody>
      </p:sp>
      <p:sp>
        <p:nvSpPr>
          <p:cNvPr id="6" name="Rectangle 8"/>
          <p:cNvSpPr>
            <a:spLocks noGrp="1" noChangeArrowheads="1"/>
          </p:cNvSpPr>
          <p:nvPr>
            <p:ph type="sldNum" sz="quarter" idx="12"/>
          </p:nvPr>
        </p:nvSpPr>
        <p:spPr>
          <a:ln/>
        </p:spPr>
        <p:txBody>
          <a:bodyPr/>
          <a:lstStyle>
            <a:lvl1pPr>
              <a:defRPr/>
            </a:lvl1pPr>
          </a:lstStyle>
          <a:p>
            <a:pPr>
              <a:defRPr/>
            </a:pPr>
            <a:fld id="{1597CC95-9A96-44ED-AF1E-54A7782515A2}" type="slidenum">
              <a:rPr lang="de-DE" altLang="de-DE"/>
              <a:pPr>
                <a:defRPr/>
              </a:pPr>
              <a:t>‹Nr.›</a:t>
            </a:fld>
            <a:endParaRPr lang="de-DE" altLang="de-DE"/>
          </a:p>
        </p:txBody>
      </p:sp>
    </p:spTree>
    <p:extLst>
      <p:ext uri="{BB962C8B-B14F-4D97-AF65-F5344CB8AC3E}">
        <p14:creationId xmlns:p14="http://schemas.microsoft.com/office/powerpoint/2010/main" val="3140563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4" name="Rectangle 6"/>
          <p:cNvSpPr>
            <a:spLocks noGrp="1" noChangeArrowheads="1"/>
          </p:cNvSpPr>
          <p:nvPr>
            <p:ph type="dt" sz="half" idx="10"/>
          </p:nvPr>
        </p:nvSpPr>
        <p:spPr>
          <a:ln/>
        </p:spPr>
        <p:txBody>
          <a:bodyPr/>
          <a:lstStyle>
            <a:lvl1pPr>
              <a:defRPr/>
            </a:lvl1pPr>
          </a:lstStyle>
          <a:p>
            <a:pPr>
              <a:defRPr/>
            </a:pPr>
            <a:endParaRPr lang="de-DE"/>
          </a:p>
        </p:txBody>
      </p:sp>
      <p:sp>
        <p:nvSpPr>
          <p:cNvPr id="5" name="Rectangle 7"/>
          <p:cNvSpPr>
            <a:spLocks noGrp="1" noChangeArrowheads="1"/>
          </p:cNvSpPr>
          <p:nvPr>
            <p:ph type="ftr" sz="quarter" idx="11"/>
          </p:nvPr>
        </p:nvSpPr>
        <p:spPr>
          <a:ln/>
        </p:spPr>
        <p:txBody>
          <a:bodyPr/>
          <a:lstStyle>
            <a:lvl1pPr>
              <a:defRPr/>
            </a:lvl1pPr>
          </a:lstStyle>
          <a:p>
            <a:pPr>
              <a:defRPr/>
            </a:pPr>
            <a:endParaRPr lang="de-DE"/>
          </a:p>
        </p:txBody>
      </p:sp>
      <p:sp>
        <p:nvSpPr>
          <p:cNvPr id="6" name="Rectangle 8"/>
          <p:cNvSpPr>
            <a:spLocks noGrp="1" noChangeArrowheads="1"/>
          </p:cNvSpPr>
          <p:nvPr>
            <p:ph type="sldNum" sz="quarter" idx="12"/>
          </p:nvPr>
        </p:nvSpPr>
        <p:spPr>
          <a:ln/>
        </p:spPr>
        <p:txBody>
          <a:bodyPr/>
          <a:lstStyle>
            <a:lvl1pPr>
              <a:defRPr/>
            </a:lvl1pPr>
          </a:lstStyle>
          <a:p>
            <a:pPr>
              <a:defRPr/>
            </a:pPr>
            <a:fld id="{FEFC1842-4285-4AE6-854C-209229A9FC3E}" type="slidenum">
              <a:rPr lang="de-DE" altLang="de-DE"/>
              <a:pPr>
                <a:defRPr/>
              </a:pPr>
              <a:t>‹Nr.›</a:t>
            </a:fld>
            <a:endParaRPr lang="de-DE" altLang="de-DE"/>
          </a:p>
        </p:txBody>
      </p:sp>
    </p:spTree>
    <p:extLst>
      <p:ext uri="{BB962C8B-B14F-4D97-AF65-F5344CB8AC3E}">
        <p14:creationId xmlns:p14="http://schemas.microsoft.com/office/powerpoint/2010/main" val="121619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6"/>
          <p:cNvSpPr>
            <a:spLocks noGrp="1" noChangeArrowheads="1"/>
          </p:cNvSpPr>
          <p:nvPr>
            <p:ph type="dt" sz="half" idx="10"/>
          </p:nvPr>
        </p:nvSpPr>
        <p:spPr>
          <a:ln/>
        </p:spPr>
        <p:txBody>
          <a:bodyPr/>
          <a:lstStyle>
            <a:lvl1pPr>
              <a:defRPr/>
            </a:lvl1pPr>
          </a:lstStyle>
          <a:p>
            <a:pPr>
              <a:defRPr/>
            </a:pPr>
            <a:endParaRPr lang="de-DE"/>
          </a:p>
        </p:txBody>
      </p:sp>
      <p:sp>
        <p:nvSpPr>
          <p:cNvPr id="6" name="Rectangle 7"/>
          <p:cNvSpPr>
            <a:spLocks noGrp="1" noChangeArrowheads="1"/>
          </p:cNvSpPr>
          <p:nvPr>
            <p:ph type="ftr" sz="quarter" idx="11"/>
          </p:nvPr>
        </p:nvSpPr>
        <p:spPr>
          <a:ln/>
        </p:spPr>
        <p:txBody>
          <a:bodyPr/>
          <a:lstStyle>
            <a:lvl1pPr>
              <a:defRPr/>
            </a:lvl1pPr>
          </a:lstStyle>
          <a:p>
            <a:pPr>
              <a:defRPr/>
            </a:pPr>
            <a:endParaRPr lang="de-DE"/>
          </a:p>
        </p:txBody>
      </p:sp>
      <p:sp>
        <p:nvSpPr>
          <p:cNvPr id="7" name="Rectangle 8"/>
          <p:cNvSpPr>
            <a:spLocks noGrp="1" noChangeArrowheads="1"/>
          </p:cNvSpPr>
          <p:nvPr>
            <p:ph type="sldNum" sz="quarter" idx="12"/>
          </p:nvPr>
        </p:nvSpPr>
        <p:spPr>
          <a:ln/>
        </p:spPr>
        <p:txBody>
          <a:bodyPr/>
          <a:lstStyle>
            <a:lvl1pPr>
              <a:defRPr/>
            </a:lvl1pPr>
          </a:lstStyle>
          <a:p>
            <a:pPr>
              <a:defRPr/>
            </a:pPr>
            <a:fld id="{322BFC9F-7606-4D80-8A24-1B65EF6CDE88}" type="slidenum">
              <a:rPr lang="de-DE" altLang="de-DE"/>
              <a:pPr>
                <a:defRPr/>
              </a:pPr>
              <a:t>‹Nr.›</a:t>
            </a:fld>
            <a:endParaRPr lang="de-DE" altLang="de-DE"/>
          </a:p>
        </p:txBody>
      </p:sp>
    </p:spTree>
    <p:extLst>
      <p:ext uri="{BB962C8B-B14F-4D97-AF65-F5344CB8AC3E}">
        <p14:creationId xmlns:p14="http://schemas.microsoft.com/office/powerpoint/2010/main" val="3492581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p:cNvSpPr>
            <a:spLocks noGrp="1" noChangeArrowheads="1"/>
          </p:cNvSpPr>
          <p:nvPr>
            <p:ph type="dt" sz="half" idx="10"/>
          </p:nvPr>
        </p:nvSpPr>
        <p:spPr>
          <a:ln/>
        </p:spPr>
        <p:txBody>
          <a:bodyPr/>
          <a:lstStyle>
            <a:lvl1pPr>
              <a:defRPr/>
            </a:lvl1pPr>
          </a:lstStyle>
          <a:p>
            <a:pPr>
              <a:defRPr/>
            </a:pPr>
            <a:endParaRPr lang="de-DE"/>
          </a:p>
        </p:txBody>
      </p:sp>
      <p:sp>
        <p:nvSpPr>
          <p:cNvPr id="8" name="Rectangle 7"/>
          <p:cNvSpPr>
            <a:spLocks noGrp="1" noChangeArrowheads="1"/>
          </p:cNvSpPr>
          <p:nvPr>
            <p:ph type="ftr" sz="quarter" idx="11"/>
          </p:nvPr>
        </p:nvSpPr>
        <p:spPr>
          <a:ln/>
        </p:spPr>
        <p:txBody>
          <a:bodyPr/>
          <a:lstStyle>
            <a:lvl1pPr>
              <a:defRPr/>
            </a:lvl1pPr>
          </a:lstStyle>
          <a:p>
            <a:pPr>
              <a:defRPr/>
            </a:pPr>
            <a:endParaRPr lang="de-DE"/>
          </a:p>
        </p:txBody>
      </p:sp>
      <p:sp>
        <p:nvSpPr>
          <p:cNvPr id="9" name="Rectangle 8"/>
          <p:cNvSpPr>
            <a:spLocks noGrp="1" noChangeArrowheads="1"/>
          </p:cNvSpPr>
          <p:nvPr>
            <p:ph type="sldNum" sz="quarter" idx="12"/>
          </p:nvPr>
        </p:nvSpPr>
        <p:spPr>
          <a:ln/>
        </p:spPr>
        <p:txBody>
          <a:bodyPr/>
          <a:lstStyle>
            <a:lvl1pPr>
              <a:defRPr/>
            </a:lvl1pPr>
          </a:lstStyle>
          <a:p>
            <a:pPr>
              <a:defRPr/>
            </a:pPr>
            <a:fld id="{5A054BAA-253C-42AE-9A39-5877130C2333}" type="slidenum">
              <a:rPr lang="de-DE" altLang="de-DE"/>
              <a:pPr>
                <a:defRPr/>
              </a:pPr>
              <a:t>‹Nr.›</a:t>
            </a:fld>
            <a:endParaRPr lang="de-DE" altLang="de-DE"/>
          </a:p>
        </p:txBody>
      </p:sp>
    </p:spTree>
    <p:extLst>
      <p:ext uri="{BB962C8B-B14F-4D97-AF65-F5344CB8AC3E}">
        <p14:creationId xmlns:p14="http://schemas.microsoft.com/office/powerpoint/2010/main" val="683754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6"/>
          <p:cNvSpPr>
            <a:spLocks noGrp="1" noChangeArrowheads="1"/>
          </p:cNvSpPr>
          <p:nvPr>
            <p:ph type="dt" sz="half" idx="10"/>
          </p:nvPr>
        </p:nvSpPr>
        <p:spPr>
          <a:ln/>
        </p:spPr>
        <p:txBody>
          <a:bodyPr/>
          <a:lstStyle>
            <a:lvl1pPr>
              <a:defRPr/>
            </a:lvl1pPr>
          </a:lstStyle>
          <a:p>
            <a:pPr>
              <a:defRPr/>
            </a:pPr>
            <a:endParaRPr lang="de-DE"/>
          </a:p>
        </p:txBody>
      </p:sp>
      <p:sp>
        <p:nvSpPr>
          <p:cNvPr id="4" name="Rectangle 7"/>
          <p:cNvSpPr>
            <a:spLocks noGrp="1" noChangeArrowheads="1"/>
          </p:cNvSpPr>
          <p:nvPr>
            <p:ph type="ftr" sz="quarter" idx="11"/>
          </p:nvPr>
        </p:nvSpPr>
        <p:spPr>
          <a:ln/>
        </p:spPr>
        <p:txBody>
          <a:bodyPr/>
          <a:lstStyle>
            <a:lvl1pPr>
              <a:defRPr/>
            </a:lvl1pPr>
          </a:lstStyle>
          <a:p>
            <a:pPr>
              <a:defRPr/>
            </a:pPr>
            <a:endParaRPr lang="de-DE"/>
          </a:p>
        </p:txBody>
      </p:sp>
      <p:sp>
        <p:nvSpPr>
          <p:cNvPr id="5" name="Rectangle 8"/>
          <p:cNvSpPr>
            <a:spLocks noGrp="1" noChangeArrowheads="1"/>
          </p:cNvSpPr>
          <p:nvPr>
            <p:ph type="sldNum" sz="quarter" idx="12"/>
          </p:nvPr>
        </p:nvSpPr>
        <p:spPr>
          <a:ln/>
        </p:spPr>
        <p:txBody>
          <a:bodyPr/>
          <a:lstStyle>
            <a:lvl1pPr>
              <a:defRPr/>
            </a:lvl1pPr>
          </a:lstStyle>
          <a:p>
            <a:pPr>
              <a:defRPr/>
            </a:pPr>
            <a:fld id="{29C9D940-948C-4083-B05B-30AB717CF613}" type="slidenum">
              <a:rPr lang="de-DE" altLang="de-DE"/>
              <a:pPr>
                <a:defRPr/>
              </a:pPr>
              <a:t>‹Nr.›</a:t>
            </a:fld>
            <a:endParaRPr lang="de-DE" altLang="de-DE"/>
          </a:p>
        </p:txBody>
      </p:sp>
    </p:spTree>
    <p:extLst>
      <p:ext uri="{BB962C8B-B14F-4D97-AF65-F5344CB8AC3E}">
        <p14:creationId xmlns:p14="http://schemas.microsoft.com/office/powerpoint/2010/main" val="222999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de-DE"/>
          </a:p>
        </p:txBody>
      </p:sp>
      <p:sp>
        <p:nvSpPr>
          <p:cNvPr id="3" name="Rectangle 7"/>
          <p:cNvSpPr>
            <a:spLocks noGrp="1" noChangeArrowheads="1"/>
          </p:cNvSpPr>
          <p:nvPr>
            <p:ph type="ftr" sz="quarter" idx="11"/>
          </p:nvPr>
        </p:nvSpPr>
        <p:spPr>
          <a:ln/>
        </p:spPr>
        <p:txBody>
          <a:bodyPr/>
          <a:lstStyle>
            <a:lvl1pPr>
              <a:defRPr/>
            </a:lvl1pPr>
          </a:lstStyle>
          <a:p>
            <a:pPr>
              <a:defRPr/>
            </a:pPr>
            <a:endParaRPr lang="de-DE"/>
          </a:p>
        </p:txBody>
      </p:sp>
      <p:sp>
        <p:nvSpPr>
          <p:cNvPr id="4" name="Rectangle 8"/>
          <p:cNvSpPr>
            <a:spLocks noGrp="1" noChangeArrowheads="1"/>
          </p:cNvSpPr>
          <p:nvPr>
            <p:ph type="sldNum" sz="quarter" idx="12"/>
          </p:nvPr>
        </p:nvSpPr>
        <p:spPr>
          <a:ln/>
        </p:spPr>
        <p:txBody>
          <a:bodyPr/>
          <a:lstStyle>
            <a:lvl1pPr>
              <a:defRPr/>
            </a:lvl1pPr>
          </a:lstStyle>
          <a:p>
            <a:pPr>
              <a:defRPr/>
            </a:pPr>
            <a:fld id="{5077CFB0-B1F0-4913-9620-074298A7A417}" type="slidenum">
              <a:rPr lang="de-DE" altLang="de-DE"/>
              <a:pPr>
                <a:defRPr/>
              </a:pPr>
              <a:t>‹Nr.›</a:t>
            </a:fld>
            <a:endParaRPr lang="de-DE" altLang="de-DE"/>
          </a:p>
        </p:txBody>
      </p:sp>
    </p:spTree>
    <p:extLst>
      <p:ext uri="{BB962C8B-B14F-4D97-AF65-F5344CB8AC3E}">
        <p14:creationId xmlns:p14="http://schemas.microsoft.com/office/powerpoint/2010/main" val="7367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6"/>
          <p:cNvSpPr>
            <a:spLocks noGrp="1" noChangeArrowheads="1"/>
          </p:cNvSpPr>
          <p:nvPr>
            <p:ph type="dt" sz="half" idx="10"/>
          </p:nvPr>
        </p:nvSpPr>
        <p:spPr>
          <a:ln/>
        </p:spPr>
        <p:txBody>
          <a:bodyPr/>
          <a:lstStyle>
            <a:lvl1pPr>
              <a:defRPr/>
            </a:lvl1pPr>
          </a:lstStyle>
          <a:p>
            <a:pPr>
              <a:defRPr/>
            </a:pPr>
            <a:endParaRPr lang="de-DE"/>
          </a:p>
        </p:txBody>
      </p:sp>
      <p:sp>
        <p:nvSpPr>
          <p:cNvPr id="6" name="Rectangle 7"/>
          <p:cNvSpPr>
            <a:spLocks noGrp="1" noChangeArrowheads="1"/>
          </p:cNvSpPr>
          <p:nvPr>
            <p:ph type="ftr" sz="quarter" idx="11"/>
          </p:nvPr>
        </p:nvSpPr>
        <p:spPr>
          <a:ln/>
        </p:spPr>
        <p:txBody>
          <a:bodyPr/>
          <a:lstStyle>
            <a:lvl1pPr>
              <a:defRPr/>
            </a:lvl1pPr>
          </a:lstStyle>
          <a:p>
            <a:pPr>
              <a:defRPr/>
            </a:pPr>
            <a:endParaRPr lang="de-DE"/>
          </a:p>
        </p:txBody>
      </p:sp>
      <p:sp>
        <p:nvSpPr>
          <p:cNvPr id="7" name="Rectangle 8"/>
          <p:cNvSpPr>
            <a:spLocks noGrp="1" noChangeArrowheads="1"/>
          </p:cNvSpPr>
          <p:nvPr>
            <p:ph type="sldNum" sz="quarter" idx="12"/>
          </p:nvPr>
        </p:nvSpPr>
        <p:spPr>
          <a:ln/>
        </p:spPr>
        <p:txBody>
          <a:bodyPr/>
          <a:lstStyle>
            <a:lvl1pPr>
              <a:defRPr/>
            </a:lvl1pPr>
          </a:lstStyle>
          <a:p>
            <a:pPr>
              <a:defRPr/>
            </a:pPr>
            <a:fld id="{8945280A-7EAB-48EF-9D4A-0ED2626EC21E}" type="slidenum">
              <a:rPr lang="de-DE" altLang="de-DE"/>
              <a:pPr>
                <a:defRPr/>
              </a:pPr>
              <a:t>‹Nr.›</a:t>
            </a:fld>
            <a:endParaRPr lang="de-DE" altLang="de-DE"/>
          </a:p>
        </p:txBody>
      </p:sp>
    </p:spTree>
    <p:extLst>
      <p:ext uri="{BB962C8B-B14F-4D97-AF65-F5344CB8AC3E}">
        <p14:creationId xmlns:p14="http://schemas.microsoft.com/office/powerpoint/2010/main" val="435525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Rectangle 6"/>
          <p:cNvSpPr>
            <a:spLocks noGrp="1" noChangeArrowheads="1"/>
          </p:cNvSpPr>
          <p:nvPr>
            <p:ph type="dt" sz="half" idx="10"/>
          </p:nvPr>
        </p:nvSpPr>
        <p:spPr>
          <a:ln/>
        </p:spPr>
        <p:txBody>
          <a:bodyPr/>
          <a:lstStyle>
            <a:lvl1pPr>
              <a:defRPr/>
            </a:lvl1pPr>
          </a:lstStyle>
          <a:p>
            <a:pPr>
              <a:defRPr/>
            </a:pPr>
            <a:endParaRPr lang="de-DE"/>
          </a:p>
        </p:txBody>
      </p:sp>
      <p:sp>
        <p:nvSpPr>
          <p:cNvPr id="6" name="Rectangle 7"/>
          <p:cNvSpPr>
            <a:spLocks noGrp="1" noChangeArrowheads="1"/>
          </p:cNvSpPr>
          <p:nvPr>
            <p:ph type="ftr" sz="quarter" idx="11"/>
          </p:nvPr>
        </p:nvSpPr>
        <p:spPr>
          <a:ln/>
        </p:spPr>
        <p:txBody>
          <a:bodyPr/>
          <a:lstStyle>
            <a:lvl1pPr>
              <a:defRPr/>
            </a:lvl1pPr>
          </a:lstStyle>
          <a:p>
            <a:pPr>
              <a:defRPr/>
            </a:pPr>
            <a:endParaRPr lang="de-DE"/>
          </a:p>
        </p:txBody>
      </p:sp>
      <p:sp>
        <p:nvSpPr>
          <p:cNvPr id="7" name="Rectangle 8"/>
          <p:cNvSpPr>
            <a:spLocks noGrp="1" noChangeArrowheads="1"/>
          </p:cNvSpPr>
          <p:nvPr>
            <p:ph type="sldNum" sz="quarter" idx="12"/>
          </p:nvPr>
        </p:nvSpPr>
        <p:spPr>
          <a:ln/>
        </p:spPr>
        <p:txBody>
          <a:bodyPr/>
          <a:lstStyle>
            <a:lvl1pPr>
              <a:defRPr/>
            </a:lvl1pPr>
          </a:lstStyle>
          <a:p>
            <a:pPr>
              <a:defRPr/>
            </a:pPr>
            <a:fld id="{97F2DEF4-CAA1-45CF-938E-4ACA6502E5CD}" type="slidenum">
              <a:rPr lang="de-DE" altLang="de-DE"/>
              <a:pPr>
                <a:defRPr/>
              </a:pPr>
              <a:t>‹Nr.›</a:t>
            </a:fld>
            <a:endParaRPr lang="de-DE" altLang="de-DE"/>
          </a:p>
        </p:txBody>
      </p:sp>
    </p:spTree>
    <p:extLst>
      <p:ext uri="{BB962C8B-B14F-4D97-AF65-F5344CB8AC3E}">
        <p14:creationId xmlns:p14="http://schemas.microsoft.com/office/powerpoint/2010/main" val="275629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de-DE" altLang="de-DE"/>
              <a:t>Titelmasterformat durch Klicken bearbeiten</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endParaRPr lang="de-DE"/>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8438" name="Rectangle 6"/>
          <p:cNvSpPr>
            <a:spLocks noGrp="1" noChangeArrowheads="1"/>
          </p:cNvSpPr>
          <p:nvPr>
            <p:ph type="dt" sz="half" idx="2"/>
          </p:nvPr>
        </p:nvSpPr>
        <p:spPr bwMode="auto">
          <a:xfrm>
            <a:off x="609600" y="6245225"/>
            <a:ext cx="1981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de-DE"/>
          </a:p>
        </p:txBody>
      </p:sp>
      <p:sp>
        <p:nvSpPr>
          <p:cNvPr id="18439" name="Rectangle 7"/>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200"/>
            </a:lvl1pPr>
          </a:lstStyle>
          <a:p>
            <a:pPr>
              <a:defRPr/>
            </a:pPr>
            <a:endParaRPr lang="de-DE"/>
          </a:p>
        </p:txBody>
      </p:sp>
      <p:sp>
        <p:nvSpPr>
          <p:cNvPr id="18440" name="Rectangle 8"/>
          <p:cNvSpPr>
            <a:spLocks noGrp="1" noChangeArrowheads="1"/>
          </p:cNvSpPr>
          <p:nvPr>
            <p:ph type="sldNum" sz="quarter" idx="4"/>
          </p:nvPr>
        </p:nvSpPr>
        <p:spPr bwMode="auto">
          <a:xfrm>
            <a:off x="6553200" y="6245225"/>
            <a:ext cx="19812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33967376-C2A4-4B28-8298-FBA0D9B1E8FC}"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4104"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288"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3863"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3913" indent="-398463"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1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6pPr>
      <a:lvl7pPr marL="30083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7pPr>
      <a:lvl8pPr marL="34655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8pPr>
      <a:lvl9pPr marL="3922713" indent="-398463" algn="l" rtl="0" fontAlgn="base">
        <a:spcBef>
          <a:spcPct val="25000"/>
        </a:spcBef>
        <a:spcAft>
          <a:spcPct val="0"/>
        </a:spcAft>
        <a:buClr>
          <a:schemeClr val="accent2"/>
        </a:buClr>
        <a:buFont typeface="Wingdings" pitchFamily="2" charset="2"/>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2.xml"/><Relationship Id="rId7" Type="http://schemas.openxmlformats.org/officeDocument/2006/relationships/image" Target="../media/image16.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10" Type="http://schemas.openxmlformats.org/officeDocument/2006/relationships/image" Target="../media/image19.png"/><Relationship Id="rId4" Type="http://schemas.openxmlformats.org/officeDocument/2006/relationships/diagramQuickStyle" Target="../diagrams/quickStyle2.xml"/><Relationship Id="rId9"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1.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Layout" Target="../diagrams/layout4.xml"/><Relationship Id="rId7" Type="http://schemas.openxmlformats.org/officeDocument/2006/relationships/image" Target="../media/image2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27.png"/><Relationship Id="rId4" Type="http://schemas.openxmlformats.org/officeDocument/2006/relationships/diagramQuickStyle" Target="../diagrams/quickStyle4.xml"/><Relationship Id="rId9"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3.svg"/></Relationships>
</file>

<file path=ppt/slides/_rels/slide3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diagramLayout" Target="../diagrams/layout5.xml"/><Relationship Id="rId7" Type="http://schemas.openxmlformats.org/officeDocument/2006/relationships/image" Target="../media/image28.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31.png"/><Relationship Id="rId4" Type="http://schemas.openxmlformats.org/officeDocument/2006/relationships/diagramQuickStyle" Target="../diagrams/quickStyle5.xml"/><Relationship Id="rId9"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Layout" Target="../diagrams/layout6.xml"/><Relationship Id="rId7" Type="http://schemas.openxmlformats.org/officeDocument/2006/relationships/image" Target="../media/image3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34.png"/></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image" Target="../media/image36.svg"/><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35.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3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feld 6"/>
          <p:cNvSpPr txBox="1">
            <a:spLocks noChangeArrowheads="1"/>
          </p:cNvSpPr>
          <p:nvPr/>
        </p:nvSpPr>
        <p:spPr bwMode="auto">
          <a:xfrm>
            <a:off x="754063" y="2335213"/>
            <a:ext cx="775652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ctr" eaLnBrk="1" hangingPunct="1">
              <a:spcBef>
                <a:spcPct val="0"/>
              </a:spcBef>
              <a:buClrTx/>
              <a:buFontTx/>
              <a:buNone/>
            </a:pPr>
            <a:r>
              <a:rPr lang="de-DE" altLang="de-DE" sz="3200" b="1" dirty="0"/>
              <a:t>Informationsveranstaltung </a:t>
            </a:r>
          </a:p>
          <a:p>
            <a:pPr algn="ctr" eaLnBrk="1" hangingPunct="1">
              <a:spcBef>
                <a:spcPct val="0"/>
              </a:spcBef>
              <a:buClrTx/>
              <a:buFontTx/>
              <a:buNone/>
            </a:pPr>
            <a:endParaRPr lang="de-DE" altLang="de-DE" sz="3200" b="1" dirty="0"/>
          </a:p>
          <a:p>
            <a:pPr algn="ctr" eaLnBrk="1" hangingPunct="1">
              <a:spcBef>
                <a:spcPct val="0"/>
              </a:spcBef>
              <a:buClrTx/>
              <a:buFontTx/>
              <a:buNone/>
            </a:pPr>
            <a:r>
              <a:rPr lang="de-DE" altLang="de-DE" sz="3200" b="1" dirty="0"/>
              <a:t>für die Eltern der</a:t>
            </a:r>
          </a:p>
          <a:p>
            <a:pPr algn="ctr" eaLnBrk="1" hangingPunct="1">
              <a:spcBef>
                <a:spcPct val="0"/>
              </a:spcBef>
              <a:buClrTx/>
              <a:buFontTx/>
              <a:buNone/>
            </a:pPr>
            <a:endParaRPr lang="de-DE" altLang="de-DE" sz="3200" b="1" dirty="0"/>
          </a:p>
          <a:p>
            <a:pPr algn="ctr" eaLnBrk="1" hangingPunct="1">
              <a:spcBef>
                <a:spcPct val="0"/>
              </a:spcBef>
              <a:buClrTx/>
              <a:buFontTx/>
              <a:buNone/>
            </a:pPr>
            <a:r>
              <a:rPr lang="de-DE" altLang="de-DE" sz="3200" b="1" dirty="0"/>
              <a:t>zukünftigen Erstklässler am </a:t>
            </a:r>
          </a:p>
          <a:p>
            <a:pPr algn="ctr" eaLnBrk="1" hangingPunct="1">
              <a:spcBef>
                <a:spcPct val="0"/>
              </a:spcBef>
              <a:buClrTx/>
              <a:buFontTx/>
              <a:buNone/>
            </a:pPr>
            <a:endParaRPr lang="de-DE" altLang="de-DE" sz="3200" b="1" dirty="0"/>
          </a:p>
          <a:p>
            <a:pPr algn="ctr" eaLnBrk="1" hangingPunct="1">
              <a:spcBef>
                <a:spcPct val="0"/>
              </a:spcBef>
              <a:buClrTx/>
              <a:buFontTx/>
              <a:buNone/>
            </a:pPr>
            <a:r>
              <a:rPr lang="de-DE" altLang="de-DE" sz="3200" b="1" dirty="0"/>
              <a:t>12.11.2025</a:t>
            </a:r>
          </a:p>
          <a:p>
            <a:pPr algn="ctr" eaLnBrk="1" hangingPunct="1">
              <a:spcBef>
                <a:spcPct val="0"/>
              </a:spcBef>
              <a:buClrTx/>
              <a:buFontTx/>
              <a:buNone/>
            </a:pPr>
            <a:endParaRPr lang="de-DE" altLang="de-DE" sz="2800" b="1" dirty="0"/>
          </a:p>
        </p:txBody>
      </p:sp>
      <p:sp>
        <p:nvSpPr>
          <p:cNvPr id="5123" name="AutoShape 4"/>
          <p:cNvSpPr>
            <a:spLocks noChangeAspect="1" noChangeArrowheads="1"/>
          </p:cNvSpPr>
          <p:nvPr/>
        </p:nvSpPr>
        <p:spPr bwMode="auto">
          <a:xfrm>
            <a:off x="776288" y="1196975"/>
            <a:ext cx="9647237"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eaLnBrk="1" hangingPunct="1">
              <a:spcBef>
                <a:spcPct val="0"/>
              </a:spcBef>
              <a:buClrTx/>
              <a:buFontTx/>
              <a:buNone/>
            </a:pPr>
            <a:endParaRPr lang="de-DE" altLang="de-DE" sz="1800"/>
          </a:p>
        </p:txBody>
      </p:sp>
      <p:pic>
        <p:nvPicPr>
          <p:cNvPr id="5124" name="Grafik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620713"/>
            <a:ext cx="2203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Grafik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3477" y="116632"/>
            <a:ext cx="1804987"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de-DE" altLang="de-DE" sz="3200" b="1"/>
              <a:t>Schulprofil der SSB: </a:t>
            </a:r>
            <a:br>
              <a:rPr lang="de-DE" altLang="de-DE" sz="3200" b="1"/>
            </a:br>
            <a:r>
              <a:rPr lang="de-DE" altLang="de-DE" sz="3200" b="1"/>
              <a:t>Bewegung-Sport-Gesundheit</a:t>
            </a:r>
          </a:p>
        </p:txBody>
      </p:sp>
      <p:sp>
        <p:nvSpPr>
          <p:cNvPr id="4099" name="Rectangle 3"/>
          <p:cNvSpPr>
            <a:spLocks noGrp="1" noChangeArrowheads="1"/>
          </p:cNvSpPr>
          <p:nvPr>
            <p:ph type="body" idx="1"/>
          </p:nvPr>
        </p:nvSpPr>
        <p:spPr/>
        <p:txBody>
          <a:bodyPr/>
          <a:lstStyle/>
          <a:p>
            <a:pPr eaLnBrk="1" hangingPunct="1">
              <a:buFont typeface="Wingdings" panose="05000000000000000000" pitchFamily="2" charset="2"/>
              <a:buNone/>
              <a:defRPr/>
            </a:pPr>
            <a:endParaRPr lang="de-DE" altLang="de-DE" sz="800" dirty="0"/>
          </a:p>
          <a:p>
            <a:pPr eaLnBrk="1" hangingPunct="1">
              <a:defRPr/>
            </a:pPr>
            <a:r>
              <a:rPr lang="de-DE" altLang="de-DE" sz="2800" dirty="0"/>
              <a:t>160 Minuten Bewegungsangebot in der Woche 	</a:t>
            </a:r>
          </a:p>
          <a:p>
            <a:pPr eaLnBrk="1" hangingPunct="1">
              <a:defRPr/>
            </a:pPr>
            <a:r>
              <a:rPr lang="de-DE" altLang="de-DE" sz="2800" dirty="0"/>
              <a:t>Bewegte Pausen: Spielgeräte, </a:t>
            </a:r>
            <a:r>
              <a:rPr lang="de-DE" altLang="de-DE" sz="2800" dirty="0" err="1"/>
              <a:t>Funtasia</a:t>
            </a:r>
            <a:endParaRPr lang="de-DE" altLang="de-DE" sz="2800" dirty="0"/>
          </a:p>
          <a:p>
            <a:pPr eaLnBrk="1" hangingPunct="1">
              <a:defRPr/>
            </a:pPr>
            <a:r>
              <a:rPr lang="de-DE" altLang="de-DE" sz="2800" dirty="0"/>
              <a:t>Sporttage</a:t>
            </a:r>
          </a:p>
          <a:p>
            <a:pPr eaLnBrk="1" hangingPunct="1">
              <a:defRPr/>
            </a:pPr>
            <a:r>
              <a:rPr lang="de-DE" altLang="de-DE" sz="2800" dirty="0"/>
              <a:t>Kooperation mit dem TSV Berkheim</a:t>
            </a:r>
          </a:p>
          <a:p>
            <a:pPr eaLnBrk="1" hangingPunct="1">
              <a:defRPr/>
            </a:pPr>
            <a:r>
              <a:rPr lang="de-DE" altLang="de-DE" sz="2800" dirty="0"/>
              <a:t>ab Klasse 2: Schwimmen</a:t>
            </a:r>
          </a:p>
          <a:p>
            <a:pPr eaLnBrk="1" hangingPunct="1">
              <a:defRPr/>
            </a:pPr>
            <a:r>
              <a:rPr lang="de-DE" altLang="de-DE" sz="2800" dirty="0"/>
              <a:t>Projekt Bärenstark (TSV Berkheim)</a:t>
            </a:r>
          </a:p>
          <a:p>
            <a:pPr marL="0" indent="0" eaLnBrk="1" hangingPunct="1">
              <a:buClr>
                <a:srgbClr val="CC0000"/>
              </a:buClr>
              <a:buFont typeface="Wingdings" panose="05000000000000000000" pitchFamily="2" charset="2"/>
              <a:buNone/>
              <a:defRPr/>
            </a:pPr>
            <a:endParaRPr lang="de-DE" altLang="de-DE" sz="2800" dirty="0">
              <a:solidFill>
                <a:srgbClr val="000000"/>
              </a:solidFill>
            </a:endParaRPr>
          </a:p>
          <a:p>
            <a:pPr eaLnBrk="1" hangingPunct="1">
              <a:defRPr/>
            </a:pPr>
            <a:endParaRPr lang="de-DE" altLang="de-DE" sz="2800" dirty="0"/>
          </a:p>
          <a:p>
            <a:pPr eaLnBrk="1" hangingPunct="1">
              <a:defRPr/>
            </a:pPr>
            <a:endParaRPr lang="de-DE" altLang="de-DE" sz="2800" dirty="0"/>
          </a:p>
          <a:p>
            <a:pPr eaLnBrk="1" hangingPunct="1">
              <a:defRPr/>
            </a:pPr>
            <a:endParaRPr lang="de-DE" altLang="de-DE" sz="2800" dirty="0"/>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404813"/>
            <a:ext cx="1298575"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 calcmode="lin" valueType="num">
                                      <p:cBhvr additive="base">
                                        <p:cTn id="7" dur="500" fill="hold"/>
                                        <p:tgtEl>
                                          <p:spTgt spid="409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9">
                                            <p:txEl>
                                              <p:pRg st="2" end="2"/>
                                            </p:txEl>
                                          </p:spTgt>
                                        </p:tgtEl>
                                        <p:attrNameLst>
                                          <p:attrName>style.visibility</p:attrName>
                                        </p:attrNameLst>
                                      </p:cBhvr>
                                      <p:to>
                                        <p:strVal val="visible"/>
                                      </p:to>
                                    </p:set>
                                    <p:anim calcmode="lin" valueType="num">
                                      <p:cBhvr additive="base">
                                        <p:cTn id="13" dur="500" fill="hold"/>
                                        <p:tgtEl>
                                          <p:spTgt spid="409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 calcmode="lin" valueType="num">
                                      <p:cBhvr additive="base">
                                        <p:cTn id="19" dur="500" fill="hold"/>
                                        <p:tgtEl>
                                          <p:spTgt spid="409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0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 calcmode="lin" valueType="num">
                                      <p:cBhvr additive="base">
                                        <p:cTn id="25" dur="500" fill="hold"/>
                                        <p:tgtEl>
                                          <p:spTgt spid="409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0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099">
                                            <p:txEl>
                                              <p:pRg st="5" end="5"/>
                                            </p:txEl>
                                          </p:spTgt>
                                        </p:tgtEl>
                                        <p:attrNameLst>
                                          <p:attrName>style.visibility</p:attrName>
                                        </p:attrNameLst>
                                      </p:cBhvr>
                                      <p:to>
                                        <p:strVal val="visible"/>
                                      </p:to>
                                    </p:set>
                                    <p:anim calcmode="lin" valueType="num">
                                      <p:cBhvr additive="base">
                                        <p:cTn id="31" dur="500" fill="hold"/>
                                        <p:tgtEl>
                                          <p:spTgt spid="4099">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0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099">
                                            <p:txEl>
                                              <p:pRg st="6" end="6"/>
                                            </p:txEl>
                                          </p:spTgt>
                                        </p:tgtEl>
                                        <p:attrNameLst>
                                          <p:attrName>style.visibility</p:attrName>
                                        </p:attrNameLst>
                                      </p:cBhvr>
                                      <p:to>
                                        <p:strVal val="visible"/>
                                      </p:to>
                                    </p:set>
                                    <p:anim calcmode="lin" valueType="num">
                                      <p:cBhvr additive="base">
                                        <p:cTn id="37" dur="500" fill="hold"/>
                                        <p:tgtEl>
                                          <p:spTgt spid="4099">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09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noChangeArrowheads="1"/>
          </p:cNvSpPr>
          <p:nvPr>
            <p:ph type="title"/>
          </p:nvPr>
        </p:nvSpPr>
        <p:spPr/>
        <p:txBody>
          <a:bodyPr/>
          <a:lstStyle/>
          <a:p>
            <a:endParaRPr lang="de-DE" altLang="de-DE"/>
          </a:p>
        </p:txBody>
      </p:sp>
      <p:pic>
        <p:nvPicPr>
          <p:cNvPr id="11267" name="Picture 2" descr="C:\Users\S013043\Pictures\2013-10-17 Schulverpflegung\Schulverpflegung 090.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22438" y="1752600"/>
            <a:ext cx="5689600" cy="4267200"/>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74675" y="304800"/>
            <a:ext cx="8001000" cy="963613"/>
          </a:xfrm>
        </p:spPr>
        <p:txBody>
          <a:bodyPr/>
          <a:lstStyle/>
          <a:p>
            <a:pPr algn="ctr" eaLnBrk="1" hangingPunct="1"/>
            <a:r>
              <a:rPr lang="de-DE" altLang="de-DE" sz="3200" b="1"/>
              <a:t>Stärkung der Persönlichkeit und Gewaltprävention</a:t>
            </a:r>
          </a:p>
        </p:txBody>
      </p:sp>
      <p:sp>
        <p:nvSpPr>
          <p:cNvPr id="7171" name="Rectangle 3"/>
          <p:cNvSpPr>
            <a:spLocks noGrp="1" noChangeArrowheads="1"/>
          </p:cNvSpPr>
          <p:nvPr>
            <p:ph type="body" idx="1"/>
          </p:nvPr>
        </p:nvSpPr>
        <p:spPr>
          <a:xfrm>
            <a:off x="566738" y="1412875"/>
            <a:ext cx="8001000" cy="4606925"/>
          </a:xfrm>
        </p:spPr>
        <p:txBody>
          <a:bodyPr/>
          <a:lstStyle/>
          <a:p>
            <a:pPr eaLnBrk="1" hangingPunct="1">
              <a:lnSpc>
                <a:spcPct val="90000"/>
              </a:lnSpc>
              <a:defRPr/>
            </a:pPr>
            <a:endParaRPr lang="de-DE" dirty="0"/>
          </a:p>
          <a:p>
            <a:pPr marL="0" indent="0" eaLnBrk="1" hangingPunct="1">
              <a:lnSpc>
                <a:spcPct val="90000"/>
              </a:lnSpc>
              <a:buFont typeface="Wingdings" panose="05000000000000000000" pitchFamily="2" charset="2"/>
              <a:buNone/>
              <a:defRPr/>
            </a:pPr>
            <a:r>
              <a:rPr lang="de-DE" dirty="0"/>
              <a:t>Angebote der Schulsozialarbeit</a:t>
            </a:r>
          </a:p>
          <a:p>
            <a:pPr eaLnBrk="1" hangingPunct="1">
              <a:lnSpc>
                <a:spcPct val="90000"/>
              </a:lnSpc>
              <a:defRPr/>
            </a:pPr>
            <a:r>
              <a:rPr lang="de-DE" dirty="0"/>
              <a:t>Klasse 1: Naturtage</a:t>
            </a:r>
          </a:p>
          <a:p>
            <a:pPr eaLnBrk="1" hangingPunct="1">
              <a:lnSpc>
                <a:spcPct val="90000"/>
              </a:lnSpc>
              <a:defRPr/>
            </a:pPr>
            <a:r>
              <a:rPr lang="de-DE" dirty="0"/>
              <a:t>Klasse 2: Ich sage Halt!</a:t>
            </a:r>
          </a:p>
          <a:p>
            <a:pPr eaLnBrk="1" hangingPunct="1">
              <a:lnSpc>
                <a:spcPct val="90000"/>
              </a:lnSpc>
              <a:defRPr/>
            </a:pPr>
            <a:r>
              <a:rPr lang="de-DE" dirty="0"/>
              <a:t>Klasse 3: Klassenrat</a:t>
            </a:r>
          </a:p>
          <a:p>
            <a:pPr eaLnBrk="1" hangingPunct="1">
              <a:lnSpc>
                <a:spcPct val="90000"/>
              </a:lnSpc>
              <a:defRPr/>
            </a:pPr>
            <a:r>
              <a:rPr lang="de-DE" dirty="0"/>
              <a:t>Klasse 4: Projektreihe Prävention</a:t>
            </a:r>
          </a:p>
          <a:p>
            <a:pPr eaLnBrk="1" hangingPunct="1">
              <a:lnSpc>
                <a:spcPct val="90000"/>
              </a:lnSpc>
              <a:defRPr/>
            </a:pPr>
            <a:r>
              <a:rPr lang="de-DE" dirty="0"/>
              <a:t>Sozialkompetenztraining</a:t>
            </a:r>
          </a:p>
          <a:p>
            <a:pPr eaLnBrk="1" hangingPunct="1">
              <a:lnSpc>
                <a:spcPct val="90000"/>
              </a:lnSpc>
              <a:defRPr/>
            </a:pPr>
            <a:r>
              <a:rPr lang="de-DE" dirty="0"/>
              <a:t>Streitschlichtung</a:t>
            </a:r>
          </a:p>
          <a:p>
            <a:pPr eaLnBrk="1" hangingPunct="1">
              <a:lnSpc>
                <a:spcPct val="90000"/>
              </a:lnSpc>
              <a:defRPr/>
            </a:pPr>
            <a:r>
              <a:rPr lang="de-DE" dirty="0"/>
              <a:t>Fußballführerschein</a:t>
            </a:r>
          </a:p>
          <a:p>
            <a:pPr eaLnBrk="1" hangingPunct="1">
              <a:lnSpc>
                <a:spcPct val="90000"/>
              </a:lnSpc>
              <a:defRPr/>
            </a:pPr>
            <a:endParaRPr lang="de-DE" dirty="0"/>
          </a:p>
          <a:p>
            <a:pPr marL="0" indent="0" eaLnBrk="1" hangingPunct="1">
              <a:lnSpc>
                <a:spcPct val="90000"/>
              </a:lnSpc>
              <a:buFont typeface="Wingdings" panose="05000000000000000000" pitchFamily="2" charset="2"/>
              <a:buNone/>
              <a:defRPr/>
            </a:pPr>
            <a:r>
              <a:rPr lang="de-DE" dirty="0"/>
              <a:t>   </a:t>
            </a:r>
          </a:p>
          <a:p>
            <a:pPr marL="0" indent="0" eaLnBrk="1" hangingPunct="1">
              <a:lnSpc>
                <a:spcPct val="90000"/>
              </a:lnSpc>
              <a:buFont typeface="Wingdings" panose="05000000000000000000" pitchFamily="2" charset="2"/>
              <a:buNone/>
              <a:defRPr/>
            </a:pPr>
            <a:endParaRPr lang="de-DE" dirty="0"/>
          </a:p>
          <a:p>
            <a:pPr marL="0" indent="0" eaLnBrk="1" hangingPunct="1">
              <a:lnSpc>
                <a:spcPct val="90000"/>
              </a:lnSpc>
              <a:buFont typeface="Wingdings" panose="05000000000000000000" pitchFamily="2" charset="2"/>
              <a:buNone/>
              <a:defRPr/>
            </a:pPr>
            <a:endParaRPr lang="de-DE" dirty="0"/>
          </a:p>
          <a:p>
            <a:pPr marL="0" indent="0" eaLnBrk="1" hangingPunct="1">
              <a:lnSpc>
                <a:spcPct val="90000"/>
              </a:lnSpc>
              <a:buFont typeface="Wingdings" panose="05000000000000000000" pitchFamily="2" charset="2"/>
              <a:buNone/>
              <a:defRPr/>
            </a:pPr>
            <a:endParaRPr lang="de-DE" dirty="0"/>
          </a:p>
          <a:p>
            <a:pPr marL="0" indent="0" eaLnBrk="1" hangingPunct="1">
              <a:lnSpc>
                <a:spcPct val="90000"/>
              </a:lnSpc>
              <a:buFont typeface="Wingdings" panose="05000000000000000000" pitchFamily="2" charset="2"/>
              <a:buNone/>
              <a:defRPr/>
            </a:pPr>
            <a:endParaRPr lang="de-DE" dirty="0"/>
          </a:p>
          <a:p>
            <a:pPr marL="0" indent="0" eaLnBrk="1" hangingPunct="1">
              <a:lnSpc>
                <a:spcPct val="90000"/>
              </a:lnSpc>
              <a:buFont typeface="Wingdings" panose="05000000000000000000" pitchFamily="2" charset="2"/>
              <a:buNone/>
              <a:defRPr/>
            </a:pPr>
            <a:endParaRPr lang="de-DE" dirty="0"/>
          </a:p>
          <a:p>
            <a:pPr marL="0" indent="0" eaLnBrk="1" hangingPunct="1">
              <a:lnSpc>
                <a:spcPct val="90000"/>
              </a:lnSpc>
              <a:buFont typeface="Wingdings" panose="05000000000000000000" pitchFamily="2" charset="2"/>
              <a:buNone/>
              <a:defRPr/>
            </a:pPr>
            <a:endParaRPr lang="de-DE" dirty="0"/>
          </a:p>
          <a:p>
            <a:pPr eaLnBrk="1" hangingPunct="1">
              <a:lnSpc>
                <a:spcPct val="90000"/>
              </a:lnSpc>
              <a:buFont typeface="Wingdings" panose="05000000000000000000" pitchFamily="2" charset="2"/>
              <a:buNone/>
              <a:defRPr/>
            </a:pPr>
            <a:endParaRPr lang="de-DE" dirty="0"/>
          </a:p>
        </p:txBody>
      </p:sp>
      <p:pic>
        <p:nvPicPr>
          <p:cNvPr id="1946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8350" y="260350"/>
            <a:ext cx="649288"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 calcmode="lin" valueType="num">
                                      <p:cBhvr additive="base">
                                        <p:cTn id="7"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 calcmode="lin" valueType="num">
                                      <p:cBhvr additive="base">
                                        <p:cTn id="13"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3" end="3"/>
                                            </p:txEl>
                                          </p:spTgt>
                                        </p:tgtEl>
                                        <p:attrNameLst>
                                          <p:attrName>style.visibility</p:attrName>
                                        </p:attrNameLst>
                                      </p:cBhvr>
                                      <p:to>
                                        <p:strVal val="visible"/>
                                      </p:to>
                                    </p:set>
                                    <p:anim calcmode="lin" valueType="num">
                                      <p:cBhvr additive="base">
                                        <p:cTn id="19" dur="500" fill="hold"/>
                                        <p:tgtEl>
                                          <p:spTgt spid="717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1">
                                            <p:txEl>
                                              <p:pRg st="4" end="4"/>
                                            </p:txEl>
                                          </p:spTgt>
                                        </p:tgtEl>
                                        <p:attrNameLst>
                                          <p:attrName>style.visibility</p:attrName>
                                        </p:attrNameLst>
                                      </p:cBhvr>
                                      <p:to>
                                        <p:strVal val="visible"/>
                                      </p:to>
                                    </p:set>
                                    <p:anim calcmode="lin" valueType="num">
                                      <p:cBhvr additive="base">
                                        <p:cTn id="25" dur="500" fill="hold"/>
                                        <p:tgtEl>
                                          <p:spTgt spid="7171">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1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1">
                                            <p:txEl>
                                              <p:pRg st="5" end="5"/>
                                            </p:txEl>
                                          </p:spTgt>
                                        </p:tgtEl>
                                        <p:attrNameLst>
                                          <p:attrName>style.visibility</p:attrName>
                                        </p:attrNameLst>
                                      </p:cBhvr>
                                      <p:to>
                                        <p:strVal val="visible"/>
                                      </p:to>
                                    </p:set>
                                    <p:anim calcmode="lin" valueType="num">
                                      <p:cBhvr additive="base">
                                        <p:cTn id="31" dur="500" fill="hold"/>
                                        <p:tgtEl>
                                          <p:spTgt spid="7171">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17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 calcmode="lin" valueType="num">
                                      <p:cBhvr additive="base">
                                        <p:cTn id="37" dur="500" fill="hold"/>
                                        <p:tgtEl>
                                          <p:spTgt spid="7171">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717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7171">
                                            <p:txEl>
                                              <p:pRg st="7" end="7"/>
                                            </p:txEl>
                                          </p:spTgt>
                                        </p:tgtEl>
                                        <p:attrNameLst>
                                          <p:attrName>style.visibility</p:attrName>
                                        </p:attrNameLst>
                                      </p:cBhvr>
                                      <p:to>
                                        <p:strVal val="visible"/>
                                      </p:to>
                                    </p:set>
                                    <p:anim calcmode="lin" valueType="num">
                                      <p:cBhvr additive="base">
                                        <p:cTn id="43" dur="500" fill="hold"/>
                                        <p:tgtEl>
                                          <p:spTgt spid="7171">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17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171">
                                            <p:txEl>
                                              <p:pRg st="8" end="8"/>
                                            </p:txEl>
                                          </p:spTgt>
                                        </p:tgtEl>
                                        <p:attrNameLst>
                                          <p:attrName>style.visibility</p:attrName>
                                        </p:attrNameLst>
                                      </p:cBhvr>
                                      <p:to>
                                        <p:strVal val="visible"/>
                                      </p:to>
                                    </p:set>
                                    <p:anim calcmode="lin" valueType="num">
                                      <p:cBhvr additive="base">
                                        <p:cTn id="49" dur="500" fill="hold"/>
                                        <p:tgtEl>
                                          <p:spTgt spid="7171">
                                            <p:txEl>
                                              <p:pRg st="8" end="8"/>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717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7171">
                                            <p:txEl>
                                              <p:pRg st="10" end="10"/>
                                            </p:txEl>
                                          </p:spTgt>
                                        </p:tgtEl>
                                        <p:attrNameLst>
                                          <p:attrName>style.visibility</p:attrName>
                                        </p:attrNameLst>
                                      </p:cBhvr>
                                      <p:to>
                                        <p:strVal val="visible"/>
                                      </p:to>
                                    </p:set>
                                    <p:anim calcmode="lin" valueType="num">
                                      <p:cBhvr additive="base">
                                        <p:cTn id="55" dur="500" fill="hold"/>
                                        <p:tgtEl>
                                          <p:spTgt spid="7171">
                                            <p:txEl>
                                              <p:pRg st="10" end="10"/>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717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74675" y="304800"/>
            <a:ext cx="8001000" cy="676275"/>
          </a:xfrm>
        </p:spPr>
        <p:txBody>
          <a:bodyPr/>
          <a:lstStyle/>
          <a:p>
            <a:pPr algn="ctr" eaLnBrk="1" hangingPunct="1"/>
            <a:r>
              <a:rPr lang="de-DE" altLang="de-DE" sz="3200" b="1"/>
              <a:t>Kooperationen</a:t>
            </a:r>
          </a:p>
        </p:txBody>
      </p:sp>
      <p:sp>
        <p:nvSpPr>
          <p:cNvPr id="23555" name="Rectangle 3"/>
          <p:cNvSpPr>
            <a:spLocks noGrp="1" noChangeArrowheads="1"/>
          </p:cNvSpPr>
          <p:nvPr>
            <p:ph type="body" idx="1"/>
          </p:nvPr>
        </p:nvSpPr>
        <p:spPr/>
        <p:txBody>
          <a:bodyPr/>
          <a:lstStyle/>
          <a:p>
            <a:pPr eaLnBrk="1" hangingPunct="1"/>
            <a:r>
              <a:rPr lang="de-DE" altLang="de-DE" dirty="0"/>
              <a:t>TSV-Berkheim</a:t>
            </a:r>
          </a:p>
          <a:p>
            <a:pPr eaLnBrk="1" hangingPunct="1"/>
            <a:r>
              <a:rPr lang="de-DE" altLang="de-DE" dirty="0"/>
              <a:t>Evangelische Kirche</a:t>
            </a:r>
          </a:p>
          <a:p>
            <a:pPr eaLnBrk="1" hangingPunct="1">
              <a:buClr>
                <a:srgbClr val="CC0000"/>
              </a:buClr>
            </a:pPr>
            <a:r>
              <a:rPr lang="de-DE" altLang="de-DE" dirty="0">
                <a:solidFill>
                  <a:srgbClr val="000000"/>
                </a:solidFill>
              </a:rPr>
              <a:t>Städt. Musikschule Esslingen</a:t>
            </a:r>
          </a:p>
          <a:p>
            <a:pPr eaLnBrk="1" hangingPunct="1">
              <a:buClr>
                <a:srgbClr val="CC0000"/>
              </a:buClr>
            </a:pPr>
            <a:r>
              <a:rPr lang="de-DE" altLang="de-DE" dirty="0">
                <a:solidFill>
                  <a:srgbClr val="000000"/>
                </a:solidFill>
              </a:rPr>
              <a:t>Musikverein Berkheim</a:t>
            </a:r>
            <a:endParaRPr lang="de-DE" altLang="de-DE" dirty="0"/>
          </a:p>
          <a:p>
            <a:pPr eaLnBrk="1" hangingPunct="1"/>
            <a:r>
              <a:rPr lang="de-DE" altLang="de-DE" dirty="0"/>
              <a:t>Förderverein der Schillerschule Berkheim</a:t>
            </a:r>
          </a:p>
          <a:p>
            <a:pPr eaLnBrk="1" hangingPunct="1"/>
            <a:r>
              <a:rPr lang="de-DE" altLang="de-DE" dirty="0" err="1"/>
              <a:t>FunTasia</a:t>
            </a:r>
            <a:endParaRPr lang="de-DE" altLang="de-DE" dirty="0"/>
          </a:p>
          <a:p>
            <a:pPr eaLnBrk="1" hangingPunct="1"/>
            <a:endParaRPr lang="de-DE" altLang="de-DE" dirty="0"/>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725" y="333375"/>
            <a:ext cx="1298575"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noChangeArrowheads="1"/>
          </p:cNvSpPr>
          <p:nvPr>
            <p:ph type="title"/>
          </p:nvPr>
        </p:nvSpPr>
        <p:spPr/>
        <p:txBody>
          <a:bodyPr/>
          <a:lstStyle/>
          <a:p>
            <a:r>
              <a:rPr lang="de-DE" altLang="de-DE"/>
              <a:t>Tagesablauf mit Ganztag</a:t>
            </a:r>
          </a:p>
        </p:txBody>
      </p:sp>
      <p:pic>
        <p:nvPicPr>
          <p:cNvPr id="27651" name="Inhaltsplatzhalt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41325" y="2276475"/>
            <a:ext cx="8134350" cy="3097213"/>
          </a:xfrm>
        </p:spPr>
      </p:pic>
      <p:sp useBgFill="1">
        <p:nvSpPr>
          <p:cNvPr id="27652" name="Textfeld 1"/>
          <p:cNvSpPr txBox="1">
            <a:spLocks noChangeArrowheads="1"/>
          </p:cNvSpPr>
          <p:nvPr/>
        </p:nvSpPr>
        <p:spPr bwMode="auto">
          <a:xfrm>
            <a:off x="4556125" y="4365625"/>
            <a:ext cx="504825" cy="36830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defRPr>
            </a:lvl1pPr>
            <a:lvl2pPr marL="742950" indent="-285750">
              <a:defRPr>
                <a:solidFill>
                  <a:schemeClr val="tx1"/>
                </a:solidFill>
                <a:latin typeface="Verdana" panose="020B0604030504040204" pitchFamily="34" charset="0"/>
              </a:defRPr>
            </a:lvl2pPr>
            <a:lvl3pPr marL="1143000" indent="-228600">
              <a:defRPr>
                <a:solidFill>
                  <a:schemeClr val="tx1"/>
                </a:solidFill>
                <a:latin typeface="Verdana" panose="020B0604030504040204" pitchFamily="34" charset="0"/>
              </a:defRPr>
            </a:lvl3pPr>
            <a:lvl4pPr marL="1600200" indent="-228600">
              <a:defRPr>
                <a:solidFill>
                  <a:schemeClr val="tx1"/>
                </a:solidFill>
                <a:latin typeface="Verdana" panose="020B0604030504040204" pitchFamily="34" charset="0"/>
              </a:defRPr>
            </a:lvl4pPr>
            <a:lvl5pPr marL="2057400" indent="-228600">
              <a:defRPr>
                <a:solidFill>
                  <a:schemeClr val="tx1"/>
                </a:solidFill>
                <a:latin typeface="Verdana" panose="020B060403050404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defRPr>
            </a:lvl9pPr>
          </a:lstStyle>
          <a:p>
            <a:r>
              <a:rPr lang="de-DE" altLang="de-DE"/>
              <a:t>45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574675" y="304800"/>
            <a:ext cx="8001000" cy="963613"/>
          </a:xfrm>
        </p:spPr>
        <p:txBody>
          <a:bodyPr/>
          <a:lstStyle/>
          <a:p>
            <a:pPr algn="ctr" eaLnBrk="1" hangingPunct="1"/>
            <a:r>
              <a:rPr lang="de-DE" altLang="de-DE" sz="3200" b="1" dirty="0"/>
              <a:t>Schulanmeldung am </a:t>
            </a:r>
            <a:br>
              <a:rPr lang="de-DE" altLang="de-DE" sz="3200" b="1" dirty="0"/>
            </a:br>
            <a:r>
              <a:rPr lang="de-DE" altLang="de-DE" sz="3200" b="1" dirty="0"/>
              <a:t>10.02.2026</a:t>
            </a:r>
          </a:p>
        </p:txBody>
      </p:sp>
      <p:sp>
        <p:nvSpPr>
          <p:cNvPr id="16387" name="Rectangle 3"/>
          <p:cNvSpPr>
            <a:spLocks noGrp="1" noChangeArrowheads="1"/>
          </p:cNvSpPr>
          <p:nvPr>
            <p:ph type="body" idx="1"/>
          </p:nvPr>
        </p:nvSpPr>
        <p:spPr>
          <a:xfrm>
            <a:off x="566738" y="2060575"/>
            <a:ext cx="8001000" cy="3959225"/>
          </a:xfrm>
        </p:spPr>
        <p:txBody>
          <a:bodyPr/>
          <a:lstStyle/>
          <a:p>
            <a:pPr eaLnBrk="1" hangingPunct="1"/>
            <a:r>
              <a:rPr lang="de-DE" altLang="de-DE" sz="2000" dirty="0"/>
              <a:t>schriftliche Einladung wird verschickt</a:t>
            </a:r>
          </a:p>
          <a:p>
            <a:pPr eaLnBrk="1" hangingPunct="1"/>
            <a:r>
              <a:rPr lang="de-DE" altLang="de-DE" sz="2000" dirty="0"/>
              <a:t>Bitte die ausgefüllte Anmeldung zur Schulanmeldung mitbringen</a:t>
            </a:r>
          </a:p>
          <a:p>
            <a:pPr eaLnBrk="1" hangingPunct="1"/>
            <a:r>
              <a:rPr lang="de-DE" altLang="de-DE" sz="2000" dirty="0"/>
              <a:t>mitzubringende Dokumente:</a:t>
            </a:r>
          </a:p>
          <a:p>
            <a:pPr lvl="1" eaLnBrk="1" hangingPunct="1">
              <a:buFont typeface="Wingdings" panose="05000000000000000000" pitchFamily="2" charset="2"/>
              <a:buChar char="§"/>
            </a:pPr>
            <a:r>
              <a:rPr lang="de-DE" altLang="de-DE" sz="2000" dirty="0"/>
              <a:t>Original / Kopie der Geburtsurkunde</a:t>
            </a:r>
          </a:p>
          <a:p>
            <a:pPr lvl="1" eaLnBrk="1" hangingPunct="1">
              <a:buFont typeface="Wingdings" panose="05000000000000000000" pitchFamily="2" charset="2"/>
              <a:buChar char="§"/>
            </a:pPr>
            <a:r>
              <a:rPr lang="de-DE" altLang="de-DE" sz="2000" dirty="0"/>
              <a:t>2-3 Wunschkinder angeben (1 Wunsch wird erfüllt)</a:t>
            </a:r>
          </a:p>
          <a:p>
            <a:pPr lvl="1" eaLnBrk="1" hangingPunct="1">
              <a:buFont typeface="Wingdings" panose="05000000000000000000" pitchFamily="2" charset="2"/>
              <a:buChar char="§"/>
            </a:pPr>
            <a:r>
              <a:rPr lang="de-DE" altLang="de-DE" sz="2000" dirty="0"/>
              <a:t>Anmeldung zum Ganztag/ Mensa   (mit Einzugsermächtigung)</a:t>
            </a:r>
          </a:p>
          <a:p>
            <a:pPr lvl="1" eaLnBrk="1" hangingPunct="1">
              <a:buFont typeface="Wingdings" panose="05000000000000000000" pitchFamily="2" charset="2"/>
              <a:buChar char="§"/>
            </a:pPr>
            <a:r>
              <a:rPr lang="de-DE" altLang="de-DE" sz="2000" dirty="0"/>
              <a:t>Formular Religionszugehörigkeit</a:t>
            </a:r>
          </a:p>
          <a:p>
            <a:pPr lvl="1" eaLnBrk="1" hangingPunct="1">
              <a:buFont typeface="Wingdings" panose="05000000000000000000" pitchFamily="2" charset="2"/>
              <a:buChar char="§"/>
            </a:pPr>
            <a:r>
              <a:rPr lang="de-DE" altLang="de-DE" sz="2000" dirty="0"/>
              <a:t>Impfnachweis (MMR)</a:t>
            </a:r>
          </a:p>
        </p:txBody>
      </p:sp>
      <p:pic>
        <p:nvPicPr>
          <p:cNvPr id="297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0300" y="188913"/>
            <a:ext cx="1298575"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6387">
                                            <p:txEl>
                                              <p:pRg st="3" end="3"/>
                                            </p:txEl>
                                          </p:spTgt>
                                        </p:tgtEl>
                                        <p:attrNameLst>
                                          <p:attrName>style.visibility</p:attrName>
                                        </p:attrNameLst>
                                      </p:cBhvr>
                                      <p:to>
                                        <p:strVal val="visible"/>
                                      </p:to>
                                    </p:set>
                                    <p:anim calcmode="lin" valueType="num">
                                      <p:cBhvr additive="base">
                                        <p:cTn id="23"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6387">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 calcmode="lin" valueType="num">
                                      <p:cBhvr additive="base">
                                        <p:cTn id="27" dur="500" fill="hold"/>
                                        <p:tgtEl>
                                          <p:spTgt spid="1638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6387">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anim calcmode="lin" valueType="num">
                                      <p:cBhvr additive="base">
                                        <p:cTn id="31" dur="500" fill="hold"/>
                                        <p:tgtEl>
                                          <p:spTgt spid="16387">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87">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6387">
                                            <p:txEl>
                                              <p:pRg st="6" end="6"/>
                                            </p:txEl>
                                          </p:spTgt>
                                        </p:tgtEl>
                                        <p:attrNameLst>
                                          <p:attrName>style.visibility</p:attrName>
                                        </p:attrNameLst>
                                      </p:cBhvr>
                                      <p:to>
                                        <p:strVal val="visible"/>
                                      </p:to>
                                    </p:set>
                                    <p:anim calcmode="lin" valueType="num">
                                      <p:cBhvr additive="base">
                                        <p:cTn id="35" dur="500" fill="hold"/>
                                        <p:tgtEl>
                                          <p:spTgt spid="16387">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6387">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6387">
                                            <p:txEl>
                                              <p:pRg st="7" end="7"/>
                                            </p:txEl>
                                          </p:spTgt>
                                        </p:tgtEl>
                                        <p:attrNameLst>
                                          <p:attrName>style.visibility</p:attrName>
                                        </p:attrNameLst>
                                      </p:cBhvr>
                                      <p:to>
                                        <p:strVal val="visible"/>
                                      </p:to>
                                    </p:set>
                                    <p:anim calcmode="lin" valueType="num">
                                      <p:cBhvr additive="base">
                                        <p:cTn id="39" dur="500" fill="hold"/>
                                        <p:tgtEl>
                                          <p:spTgt spid="16387">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638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noChangeArrowheads="1"/>
          </p:cNvSpPr>
          <p:nvPr>
            <p:ph type="title"/>
          </p:nvPr>
        </p:nvSpPr>
        <p:spPr/>
        <p:txBody>
          <a:bodyPr/>
          <a:lstStyle/>
          <a:p>
            <a:pPr algn="ctr"/>
            <a:r>
              <a:rPr lang="de-DE" altLang="de-DE" b="1"/>
              <a:t>Anmeldung zur GTS</a:t>
            </a:r>
          </a:p>
        </p:txBody>
      </p:sp>
      <p:sp>
        <p:nvSpPr>
          <p:cNvPr id="31747" name="Inhaltsplatzhalter 2"/>
          <p:cNvSpPr>
            <a:spLocks noGrp="1" noChangeArrowheads="1"/>
          </p:cNvSpPr>
          <p:nvPr>
            <p:ph idx="1"/>
          </p:nvPr>
        </p:nvSpPr>
        <p:spPr/>
        <p:txBody>
          <a:bodyPr/>
          <a:lstStyle/>
          <a:p>
            <a:pPr marL="0" indent="0" algn="ctr">
              <a:buFont typeface="Wingdings" panose="05000000000000000000" pitchFamily="2" charset="2"/>
              <a:buNone/>
            </a:pPr>
            <a:endParaRPr lang="de-DE" altLang="de-DE" dirty="0"/>
          </a:p>
          <a:p>
            <a:pPr marL="0" indent="0" algn="ctr">
              <a:buFont typeface="Wingdings" panose="05000000000000000000" pitchFamily="2" charset="2"/>
              <a:buNone/>
            </a:pPr>
            <a:r>
              <a:rPr lang="de-DE" altLang="de-DE" dirty="0"/>
              <a:t> </a:t>
            </a:r>
            <a:r>
              <a:rPr lang="de-DE" altLang="de-DE" sz="3200" b="1" dirty="0"/>
              <a:t>Anmeldung zur GTS ebenfalls am 10.02.2026, da die Stadt planen muss. </a:t>
            </a:r>
          </a:p>
          <a:p>
            <a:pPr marL="0" indent="0" algn="ctr">
              <a:buFont typeface="Wingdings" panose="05000000000000000000" pitchFamily="2" charset="2"/>
              <a:buNone/>
            </a:pPr>
            <a:r>
              <a:rPr lang="de-DE" altLang="de-DE" sz="3200" b="1" dirty="0"/>
              <a:t>Eine spätere Anmeldung ist schwer möglich!</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74675" y="304800"/>
            <a:ext cx="8001000" cy="603250"/>
          </a:xfrm>
        </p:spPr>
        <p:txBody>
          <a:bodyPr/>
          <a:lstStyle/>
          <a:p>
            <a:pPr algn="ctr" eaLnBrk="1" hangingPunct="1"/>
            <a:r>
              <a:rPr lang="de-DE" altLang="de-DE" sz="3200" b="1"/>
              <a:t>Terminplan</a:t>
            </a:r>
          </a:p>
        </p:txBody>
      </p:sp>
      <p:sp>
        <p:nvSpPr>
          <p:cNvPr id="15363" name="Rectangle 3"/>
          <p:cNvSpPr>
            <a:spLocks noGrp="1" noChangeArrowheads="1"/>
          </p:cNvSpPr>
          <p:nvPr>
            <p:ph type="body" idx="1"/>
          </p:nvPr>
        </p:nvSpPr>
        <p:spPr>
          <a:xfrm>
            <a:off x="209550" y="2133600"/>
            <a:ext cx="8826500" cy="4248150"/>
          </a:xfrm>
        </p:spPr>
        <p:txBody>
          <a:bodyPr/>
          <a:lstStyle/>
          <a:p>
            <a:pPr eaLnBrk="1" hangingPunct="1"/>
            <a:r>
              <a:rPr lang="de-DE" altLang="de-DE" sz="3200" dirty="0"/>
              <a:t>10.02.2026	Schulanmeldung </a:t>
            </a:r>
          </a:p>
          <a:p>
            <a:pPr eaLnBrk="1" hangingPunct="1"/>
            <a:r>
              <a:rPr lang="de-DE" altLang="de-DE" sz="3200" dirty="0"/>
              <a:t>Juli 2026	      	Klasseneinteilung</a:t>
            </a:r>
          </a:p>
          <a:p>
            <a:pPr eaLnBrk="1" hangingPunct="1"/>
            <a:r>
              <a:rPr lang="de-DE" altLang="de-DE" sz="3200" dirty="0"/>
              <a:t>15.09.2026	1. Elternabend		</a:t>
            </a:r>
          </a:p>
          <a:p>
            <a:pPr eaLnBrk="1" hangingPunct="1"/>
            <a:r>
              <a:rPr lang="de-DE" altLang="de-DE" sz="3200" dirty="0"/>
              <a:t>17.09.2026   	Einschulung 14.00 Uhr</a:t>
            </a:r>
          </a:p>
        </p:txBody>
      </p:sp>
      <p:pic>
        <p:nvPicPr>
          <p:cNvPr id="337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333375"/>
            <a:ext cx="1298575"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BC302F-A2F8-15D2-796D-8340A0E87D3D}"/>
              </a:ext>
            </a:extLst>
          </p:cNvPr>
          <p:cNvSpPr>
            <a:spLocks noGrp="1"/>
          </p:cNvSpPr>
          <p:nvPr>
            <p:ph type="title"/>
          </p:nvPr>
        </p:nvSpPr>
        <p:spPr/>
        <p:txBody>
          <a:bodyPr/>
          <a:lstStyle/>
          <a:p>
            <a:r>
              <a:rPr lang="de-DE" sz="3200" b="1" dirty="0"/>
              <a:t>Ablauf der Kooperation</a:t>
            </a:r>
          </a:p>
        </p:txBody>
      </p:sp>
      <p:sp>
        <p:nvSpPr>
          <p:cNvPr id="3" name="Inhaltsplatzhalter 2">
            <a:extLst>
              <a:ext uri="{FF2B5EF4-FFF2-40B4-BE49-F238E27FC236}">
                <a16:creationId xmlns:a16="http://schemas.microsoft.com/office/drawing/2014/main" id="{5FA000C1-573F-89DD-AD50-6B12A001B7D2}"/>
              </a:ext>
            </a:extLst>
          </p:cNvPr>
          <p:cNvSpPr>
            <a:spLocks noGrp="1"/>
          </p:cNvSpPr>
          <p:nvPr>
            <p:ph idx="1"/>
          </p:nvPr>
        </p:nvSpPr>
        <p:spPr>
          <a:xfrm>
            <a:off x="566738" y="1752600"/>
            <a:ext cx="7821686" cy="4196680"/>
          </a:xfrm>
        </p:spPr>
        <p:txBody>
          <a:bodyPr/>
          <a:lstStyle/>
          <a:p>
            <a:r>
              <a:rPr lang="de-DE" sz="2400" dirty="0"/>
              <a:t>Lehrerin kommt bis zur Schulanmeldung im Februar in die Kindergärten und arbeitet mit den Kindern</a:t>
            </a:r>
          </a:p>
          <a:p>
            <a:r>
              <a:rPr lang="de-DE" sz="2400" dirty="0"/>
              <a:t>Im Sommer kommt die ganze Vorschulgruppe für eine Schulstunde in die Schule</a:t>
            </a:r>
          </a:p>
          <a:p>
            <a:r>
              <a:rPr lang="de-DE" sz="2400" dirty="0"/>
              <a:t>Meinung der Erzieherinnen ist uns wichtig</a:t>
            </a:r>
          </a:p>
          <a:p>
            <a:r>
              <a:rPr lang="de-DE" sz="2400" dirty="0"/>
              <a:t>Kooperation ist uns wichtig zwischen dem Kindergarten und der Schule</a:t>
            </a:r>
          </a:p>
          <a:p>
            <a:r>
              <a:rPr lang="de-DE" sz="2400" dirty="0"/>
              <a:t>Bei der Schulanmeldung erhalten die Eltern den Kooperationsbogen für ihr Kind</a:t>
            </a:r>
          </a:p>
        </p:txBody>
      </p:sp>
      <p:pic>
        <p:nvPicPr>
          <p:cNvPr id="4" name="Grafik 3">
            <a:extLst>
              <a:ext uri="{FF2B5EF4-FFF2-40B4-BE49-F238E27FC236}">
                <a16:creationId xmlns:a16="http://schemas.microsoft.com/office/drawing/2014/main" id="{B737ECCE-1288-AFF3-D2FE-D8A12685A3AB}"/>
              </a:ext>
            </a:extLst>
          </p:cNvPr>
          <p:cNvPicPr>
            <a:picLocks noChangeAspect="1"/>
          </p:cNvPicPr>
          <p:nvPr/>
        </p:nvPicPr>
        <p:blipFill>
          <a:blip r:embed="rId2"/>
          <a:stretch>
            <a:fillRect/>
          </a:stretch>
        </p:blipFill>
        <p:spPr>
          <a:xfrm>
            <a:off x="6876256" y="106430"/>
            <a:ext cx="1804572" cy="1414395"/>
          </a:xfrm>
          <a:prstGeom prst="rect">
            <a:avLst/>
          </a:prstGeom>
        </p:spPr>
      </p:pic>
    </p:spTree>
    <p:extLst>
      <p:ext uri="{BB962C8B-B14F-4D97-AF65-F5344CB8AC3E}">
        <p14:creationId xmlns:p14="http://schemas.microsoft.com/office/powerpoint/2010/main" val="2645791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el 1"/>
          <p:cNvSpPr>
            <a:spLocks noGrp="1" noChangeArrowheads="1"/>
          </p:cNvSpPr>
          <p:nvPr>
            <p:ph type="title"/>
          </p:nvPr>
        </p:nvSpPr>
        <p:spPr>
          <a:xfrm>
            <a:off x="539750" y="115888"/>
            <a:ext cx="8001000" cy="1196975"/>
          </a:xfrm>
        </p:spPr>
        <p:txBody>
          <a:bodyPr/>
          <a:lstStyle/>
          <a:p>
            <a:pPr algn="ctr"/>
            <a:r>
              <a:rPr lang="de-DE" altLang="de-DE" b="1"/>
              <a:t>Auf was können Sie als Eltern achten?</a:t>
            </a:r>
          </a:p>
        </p:txBody>
      </p:sp>
      <p:sp>
        <p:nvSpPr>
          <p:cNvPr id="19459" name="Inhaltsplatzhalter 2"/>
          <p:cNvSpPr>
            <a:spLocks noGrp="1"/>
          </p:cNvSpPr>
          <p:nvPr>
            <p:ph idx="1"/>
          </p:nvPr>
        </p:nvSpPr>
        <p:spPr>
          <a:xfrm>
            <a:off x="438150" y="1916113"/>
            <a:ext cx="8102600" cy="4608512"/>
          </a:xfrm>
        </p:spPr>
        <p:txBody>
          <a:bodyPr/>
          <a:lstStyle/>
          <a:p>
            <a:pPr>
              <a:defRPr/>
            </a:pPr>
            <a:r>
              <a:rPr lang="de-DE" altLang="de-DE" sz="3200" dirty="0">
                <a:solidFill>
                  <a:srgbClr val="000000"/>
                </a:solidFill>
                <a:ea typeface="Verdana" panose="020B0604030504040204" pitchFamily="34" charset="0"/>
              </a:rPr>
              <a:t>Selbstständigkeit anstreben</a:t>
            </a:r>
          </a:p>
          <a:p>
            <a:pPr>
              <a:defRPr/>
            </a:pPr>
            <a:r>
              <a:rPr lang="de-DE" altLang="de-DE" sz="3200" dirty="0">
                <a:solidFill>
                  <a:srgbClr val="000000"/>
                </a:solidFill>
                <a:ea typeface="Verdana" panose="020B0604030504040204" pitchFamily="34" charset="0"/>
              </a:rPr>
              <a:t>Feinmotorik (Stifthaltung)</a:t>
            </a:r>
          </a:p>
          <a:p>
            <a:pPr>
              <a:defRPr/>
            </a:pPr>
            <a:r>
              <a:rPr lang="de-DE" altLang="de-DE" sz="3200" dirty="0">
                <a:solidFill>
                  <a:srgbClr val="000000"/>
                </a:solidFill>
                <a:ea typeface="Verdana" panose="020B0604030504040204" pitchFamily="34" charset="0"/>
              </a:rPr>
              <a:t>Regelmäßiges Vorlesen (Aufbau eines altersgemäßen Wortschatzes)</a:t>
            </a:r>
          </a:p>
          <a:p>
            <a:pPr>
              <a:defRPr/>
            </a:pPr>
            <a:r>
              <a:rPr lang="de-DE" altLang="de-DE" sz="3200" dirty="0">
                <a:solidFill>
                  <a:srgbClr val="000000"/>
                </a:solidFill>
                <a:ea typeface="Verdana" panose="020B0604030504040204" pitchFamily="34" charset="0"/>
              </a:rPr>
              <a:t>Mit Konflikten umgehen lernen</a:t>
            </a:r>
          </a:p>
          <a:p>
            <a:pPr>
              <a:defRPr/>
            </a:pPr>
            <a:r>
              <a:rPr lang="de-DE" altLang="de-DE" sz="3200" dirty="0">
                <a:solidFill>
                  <a:srgbClr val="000000"/>
                </a:solidFill>
                <a:ea typeface="Verdana" panose="020B0604030504040204" pitchFamily="34" charset="0"/>
              </a:rPr>
              <a:t>Umgang mit Regeln</a:t>
            </a:r>
          </a:p>
          <a:p>
            <a:pPr>
              <a:defRPr/>
            </a:pPr>
            <a:r>
              <a:rPr lang="de-DE" altLang="de-DE" sz="3200" dirty="0">
                <a:solidFill>
                  <a:srgbClr val="000000"/>
                </a:solidFill>
                <a:ea typeface="Verdana" panose="020B0604030504040204" pitchFamily="34" charset="0"/>
              </a:rPr>
              <a:t>Interessen fördern</a:t>
            </a:r>
          </a:p>
          <a:p>
            <a:pPr marL="0" indent="0">
              <a:buFont typeface="Wingdings" panose="05000000000000000000" pitchFamily="2" charset="2"/>
              <a:buNone/>
              <a:defRPr/>
            </a:pPr>
            <a:endParaRPr lang="de-DE" altLang="de-DE"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74675" y="304800"/>
            <a:ext cx="8001000" cy="1108075"/>
          </a:xfrm>
        </p:spPr>
        <p:txBody>
          <a:bodyPr/>
          <a:lstStyle/>
          <a:p>
            <a:pPr algn="ctr" eaLnBrk="1" hangingPunct="1"/>
            <a:r>
              <a:rPr lang="de-DE" altLang="de-DE" sz="3200" b="1" dirty="0"/>
              <a:t>Die Schillerschule Berkheim</a:t>
            </a:r>
            <a:br>
              <a:rPr lang="de-DE" altLang="de-DE" sz="3200" b="1" dirty="0"/>
            </a:br>
            <a:r>
              <a:rPr lang="de-DE" altLang="de-DE" sz="3200" b="1" dirty="0"/>
              <a:t>stellt sich vor</a:t>
            </a:r>
          </a:p>
        </p:txBody>
      </p:sp>
      <p:sp>
        <p:nvSpPr>
          <p:cNvPr id="3075" name="Rectangle 3"/>
          <p:cNvSpPr>
            <a:spLocks noGrp="1" noChangeArrowheads="1"/>
          </p:cNvSpPr>
          <p:nvPr>
            <p:ph type="body" idx="1"/>
          </p:nvPr>
        </p:nvSpPr>
        <p:spPr>
          <a:xfrm>
            <a:off x="566738" y="1752600"/>
            <a:ext cx="8001000" cy="4845050"/>
          </a:xfrm>
        </p:spPr>
        <p:txBody>
          <a:bodyPr/>
          <a:lstStyle/>
          <a:p>
            <a:pPr marL="0" indent="0" eaLnBrk="1" hangingPunct="1">
              <a:buFont typeface="Wingdings" panose="05000000000000000000" pitchFamily="2" charset="2"/>
              <a:buNone/>
              <a:defRPr/>
            </a:pPr>
            <a:endParaRPr lang="de-DE" altLang="de-DE" sz="800" dirty="0"/>
          </a:p>
          <a:p>
            <a:pPr eaLnBrk="1" hangingPunct="1">
              <a:defRPr/>
            </a:pPr>
            <a:r>
              <a:rPr lang="de-DE" altLang="de-DE" sz="2800" dirty="0"/>
              <a:t>3-4 zügige Grundschule mit Angebot einer Ganztagsschule von Montag bis Donnerstag von 8.00-15.00 Uhr</a:t>
            </a:r>
          </a:p>
          <a:p>
            <a:pPr eaLnBrk="1" hangingPunct="1">
              <a:defRPr/>
            </a:pPr>
            <a:r>
              <a:rPr lang="de-DE" altLang="de-DE" sz="2800" dirty="0"/>
              <a:t>Frühbetreuung täglich von 7.00 – 8.00 Uhr</a:t>
            </a:r>
          </a:p>
          <a:p>
            <a:pPr eaLnBrk="1" hangingPunct="1">
              <a:defRPr/>
            </a:pPr>
            <a:r>
              <a:rPr lang="de-DE" altLang="de-DE" sz="2800" dirty="0"/>
              <a:t>Spätbetreuung Montag – Donnerstag von 15.00-17.00 Uhr </a:t>
            </a:r>
          </a:p>
          <a:p>
            <a:pPr eaLnBrk="1" hangingPunct="1">
              <a:defRPr/>
            </a:pPr>
            <a:r>
              <a:rPr lang="de-DE" altLang="de-DE" sz="2800" dirty="0"/>
              <a:t>Spätbetreuung Freitag von 13.30-17.00 Uhr</a:t>
            </a:r>
          </a:p>
          <a:p>
            <a:pPr eaLnBrk="1" hangingPunct="1">
              <a:defRPr/>
            </a:pPr>
            <a:endParaRPr lang="de-DE" altLang="de-DE" sz="2800" dirty="0"/>
          </a:p>
          <a:p>
            <a:pPr eaLnBrk="1" hangingPunct="1">
              <a:defRPr/>
            </a:pPr>
            <a:endParaRPr lang="de-DE" altLang="de-DE" sz="2800" dirty="0"/>
          </a:p>
        </p:txBody>
      </p:sp>
      <p:pic>
        <p:nvPicPr>
          <p:cNvPr id="7172"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0" y="333375"/>
            <a:ext cx="1298575"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additive="base">
                                        <p:cTn id="7" dur="500" fill="hold"/>
                                        <p:tgtEl>
                                          <p:spTgt spid="307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0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additive="base">
                                        <p:cTn id="13" dur="500" fill="hold"/>
                                        <p:tgtEl>
                                          <p:spTgt spid="307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0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 calcmode="lin" valueType="num">
                                      <p:cBhvr additive="base">
                                        <p:cTn id="19" dur="500" fill="hold"/>
                                        <p:tgtEl>
                                          <p:spTgt spid="3075">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0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075">
                                            <p:txEl>
                                              <p:pRg st="4" end="4"/>
                                            </p:txEl>
                                          </p:spTgt>
                                        </p:tgtEl>
                                        <p:attrNameLst>
                                          <p:attrName>style.visibility</p:attrName>
                                        </p:attrNameLst>
                                      </p:cBhvr>
                                      <p:to>
                                        <p:strVal val="visible"/>
                                      </p:to>
                                    </p:set>
                                    <p:anim calcmode="lin" valueType="num">
                                      <p:cBhvr additive="base">
                                        <p:cTn id="25" dur="500" fill="hold"/>
                                        <p:tgtEl>
                                          <p:spTgt spid="3075">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0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9750" y="188913"/>
            <a:ext cx="8001000" cy="1584325"/>
          </a:xfrm>
        </p:spPr>
        <p:txBody>
          <a:bodyPr/>
          <a:lstStyle/>
          <a:p>
            <a:pPr algn="ctr" eaLnBrk="1" hangingPunct="1"/>
            <a:r>
              <a:rPr lang="de-DE" altLang="de-DE" sz="3200" b="1" dirty="0"/>
              <a:t>Ablauf der Einschulung  </a:t>
            </a:r>
            <a:br>
              <a:rPr lang="de-DE" altLang="de-DE" sz="3200" b="1" dirty="0"/>
            </a:br>
            <a:r>
              <a:rPr lang="de-DE" altLang="de-DE" sz="3200" b="1" dirty="0"/>
              <a:t>Do. 17.09.2026 - 14.00 Uhr</a:t>
            </a:r>
            <a:br>
              <a:rPr lang="de-DE" altLang="de-DE" sz="3200" b="1" dirty="0"/>
            </a:br>
            <a:endParaRPr lang="de-DE" altLang="de-DE" sz="3200" b="1" dirty="0"/>
          </a:p>
        </p:txBody>
      </p:sp>
      <p:sp>
        <p:nvSpPr>
          <p:cNvPr id="37891" name="Rectangle 3"/>
          <p:cNvSpPr>
            <a:spLocks noGrp="1" noChangeArrowheads="1"/>
          </p:cNvSpPr>
          <p:nvPr>
            <p:ph type="body" idx="1"/>
          </p:nvPr>
        </p:nvSpPr>
        <p:spPr/>
        <p:txBody>
          <a:bodyPr/>
          <a:lstStyle/>
          <a:p>
            <a:pPr eaLnBrk="1" hangingPunct="1"/>
            <a:endParaRPr lang="de-DE" altLang="de-DE" dirty="0"/>
          </a:p>
          <a:p>
            <a:pPr eaLnBrk="1" hangingPunct="1"/>
            <a:r>
              <a:rPr lang="de-DE" altLang="de-DE" dirty="0"/>
              <a:t>Ökumenischer Gottesdienst (11 Uhr)</a:t>
            </a:r>
          </a:p>
          <a:p>
            <a:pPr eaLnBrk="1" hangingPunct="1"/>
            <a:r>
              <a:rPr lang="de-DE" altLang="de-DE" dirty="0"/>
              <a:t>Einschulungsfeier in der Turnhalle</a:t>
            </a:r>
          </a:p>
          <a:p>
            <a:pPr eaLnBrk="1" hangingPunct="1"/>
            <a:r>
              <a:rPr lang="de-DE" altLang="de-DE" dirty="0"/>
              <a:t>Schulkinder gehen mit ihrer Lehrkraft für eine Schulstunde in das neue Klassenzimmer</a:t>
            </a:r>
          </a:p>
          <a:p>
            <a:pPr eaLnBrk="1" hangingPunct="1"/>
            <a:r>
              <a:rPr lang="de-DE" altLang="de-DE" dirty="0"/>
              <a:t>Währenddessen Bewirtung der Eltern auf dem Schulhof</a:t>
            </a:r>
          </a:p>
          <a:p>
            <a:pPr eaLnBrk="1" hangingPunct="1"/>
            <a:endParaRPr lang="de-DE" altLang="de-DE" dirty="0"/>
          </a:p>
          <a:p>
            <a:pPr eaLnBrk="1" hangingPunct="1"/>
            <a:endParaRPr lang="de-DE" altLang="de-DE" dirty="0"/>
          </a:p>
        </p:txBody>
      </p:sp>
      <p:pic>
        <p:nvPicPr>
          <p:cNvPr id="378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5425" y="333375"/>
            <a:ext cx="1298575"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p:txBody>
          <a:bodyPr/>
          <a:lstStyle/>
          <a:p>
            <a:endParaRPr lang="de-DE" altLang="de-DE"/>
          </a:p>
        </p:txBody>
      </p:sp>
      <p:pic>
        <p:nvPicPr>
          <p:cNvPr id="41987" name="Inhaltsplatzhalt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187450" y="2060575"/>
            <a:ext cx="6480175" cy="3671888"/>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el 1"/>
          <p:cNvSpPr>
            <a:spLocks noGrp="1" noChangeArrowheads="1"/>
          </p:cNvSpPr>
          <p:nvPr>
            <p:ph type="title"/>
          </p:nvPr>
        </p:nvSpPr>
        <p:spPr/>
        <p:txBody>
          <a:bodyPr/>
          <a:lstStyle/>
          <a:p>
            <a:endParaRPr lang="de-DE" altLang="de-DE"/>
          </a:p>
        </p:txBody>
      </p:sp>
      <p:pic>
        <p:nvPicPr>
          <p:cNvPr id="39939" name="Picture 2" descr="C:\Users\S013043\Pictures\2015-09-17 Einschulung\Einschulung 0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0" y="-4191000"/>
            <a:ext cx="20320000" cy="152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09C6C0-13A7-82BA-6369-2D2BE39F91B0}"/>
              </a:ext>
            </a:extLst>
          </p:cNvPr>
          <p:cNvSpPr>
            <a:spLocks noGrp="1"/>
          </p:cNvSpPr>
          <p:nvPr>
            <p:ph type="title"/>
          </p:nvPr>
        </p:nvSpPr>
        <p:spPr>
          <a:xfrm>
            <a:off x="574675" y="304800"/>
            <a:ext cx="8001000" cy="1216025"/>
          </a:xfrm>
        </p:spPr>
        <p:txBody>
          <a:bodyPr wrap="square" anchor="b">
            <a:normAutofit/>
          </a:bodyPr>
          <a:lstStyle/>
          <a:p>
            <a:r>
              <a:rPr lang="de-DE" b="1"/>
              <a:t>Stark für die Schule</a:t>
            </a:r>
          </a:p>
        </p:txBody>
      </p:sp>
      <p:sp>
        <p:nvSpPr>
          <p:cNvPr id="3" name="Inhaltsplatzhalter 2">
            <a:extLst>
              <a:ext uri="{FF2B5EF4-FFF2-40B4-BE49-F238E27FC236}">
                <a16:creationId xmlns:a16="http://schemas.microsoft.com/office/drawing/2014/main" id="{BF81A222-E03B-C453-01B6-D34F4BE65678}"/>
              </a:ext>
            </a:extLst>
          </p:cNvPr>
          <p:cNvSpPr>
            <a:spLocks noGrp="1"/>
          </p:cNvSpPr>
          <p:nvPr>
            <p:ph sz="half" idx="1"/>
          </p:nvPr>
        </p:nvSpPr>
        <p:spPr>
          <a:xfrm>
            <a:off x="566738" y="1752600"/>
            <a:ext cx="3924300" cy="4267200"/>
          </a:xfrm>
        </p:spPr>
        <p:txBody>
          <a:bodyPr wrap="square" anchor="t">
            <a:normAutofit/>
          </a:bodyPr>
          <a:lstStyle/>
          <a:p>
            <a:pPr marL="0" indent="0">
              <a:buNone/>
            </a:pPr>
            <a:endParaRPr lang="de-DE" dirty="0"/>
          </a:p>
          <a:p>
            <a:pPr marL="0" indent="0">
              <a:buNone/>
            </a:pPr>
            <a:r>
              <a:rPr lang="de-DE" dirty="0"/>
              <a:t>Schulfähigkeit und wie Ihr Kind darin unterstützt werden kann</a:t>
            </a:r>
          </a:p>
        </p:txBody>
      </p:sp>
      <p:pic>
        <p:nvPicPr>
          <p:cNvPr id="4" name="Grafik 3" descr="Ein Bild, das Kinderkunst, Darstellung enthält.&#10;&#10;KI-generierte Inhalte können fehlerhaft sein.">
            <a:extLst>
              <a:ext uri="{FF2B5EF4-FFF2-40B4-BE49-F238E27FC236}">
                <a16:creationId xmlns:a16="http://schemas.microsoft.com/office/drawing/2014/main" id="{5E371D0C-BF20-E989-5CA2-45D425205E73}"/>
              </a:ext>
            </a:extLst>
          </p:cNvPr>
          <p:cNvPicPr>
            <a:picLocks noChangeAspect="1"/>
          </p:cNvPicPr>
          <p:nvPr/>
        </p:nvPicPr>
        <p:blipFill>
          <a:blip r:embed="rId2"/>
          <a:stretch>
            <a:fillRect/>
          </a:stretch>
        </p:blipFill>
        <p:spPr>
          <a:xfrm>
            <a:off x="4643438" y="2375345"/>
            <a:ext cx="3924300" cy="3021710"/>
          </a:xfrm>
          <a:prstGeom prst="rect">
            <a:avLst/>
          </a:prstGeom>
          <a:noFill/>
        </p:spPr>
      </p:pic>
    </p:spTree>
    <p:extLst>
      <p:ext uri="{BB962C8B-B14F-4D97-AF65-F5344CB8AC3E}">
        <p14:creationId xmlns:p14="http://schemas.microsoft.com/office/powerpoint/2010/main" val="349053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D50E0E-F686-9CD5-0E03-2D2F49C9530F}"/>
              </a:ext>
            </a:extLst>
          </p:cNvPr>
          <p:cNvSpPr>
            <a:spLocks noGrp="1"/>
          </p:cNvSpPr>
          <p:nvPr>
            <p:ph type="title"/>
          </p:nvPr>
        </p:nvSpPr>
        <p:spPr/>
        <p:txBody>
          <a:bodyPr/>
          <a:lstStyle/>
          <a:p>
            <a:r>
              <a:rPr lang="de-DE" sz="3200" b="1" dirty="0"/>
              <a:t>Wer ist beteiligt ?</a:t>
            </a:r>
          </a:p>
        </p:txBody>
      </p:sp>
      <p:graphicFrame>
        <p:nvGraphicFramePr>
          <p:cNvPr id="4" name="Inhaltsplatzhalter 3">
            <a:extLst>
              <a:ext uri="{FF2B5EF4-FFF2-40B4-BE49-F238E27FC236}">
                <a16:creationId xmlns:a16="http://schemas.microsoft.com/office/drawing/2014/main" id="{5FEFC11F-9456-26F5-0B93-A87DC2B23B91}"/>
              </a:ext>
            </a:extLst>
          </p:cNvPr>
          <p:cNvGraphicFramePr>
            <a:graphicFrameLocks noGrp="1"/>
          </p:cNvGraphicFramePr>
          <p:nvPr>
            <p:ph idx="1"/>
            <p:extLst>
              <p:ext uri="{D42A27DB-BD31-4B8C-83A1-F6EECF244321}">
                <p14:modId xmlns:p14="http://schemas.microsoft.com/office/powerpoint/2010/main" val="889603242"/>
              </p:ext>
            </p:extLst>
          </p:nvPr>
        </p:nvGraphicFramePr>
        <p:xfrm>
          <a:off x="107504" y="1700808"/>
          <a:ext cx="885698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Grafik 5">
            <a:extLst>
              <a:ext uri="{FF2B5EF4-FFF2-40B4-BE49-F238E27FC236}">
                <a16:creationId xmlns:a16="http://schemas.microsoft.com/office/drawing/2014/main" id="{B6A83ED1-2F7B-7384-B4D3-06F0304A3C31}"/>
              </a:ext>
            </a:extLst>
          </p:cNvPr>
          <p:cNvPicPr>
            <a:picLocks noChangeAspect="1"/>
          </p:cNvPicPr>
          <p:nvPr/>
        </p:nvPicPr>
        <p:blipFill>
          <a:blip r:embed="rId7"/>
          <a:stretch>
            <a:fillRect/>
          </a:stretch>
        </p:blipFill>
        <p:spPr>
          <a:xfrm>
            <a:off x="6948264" y="106430"/>
            <a:ext cx="1804572" cy="1414395"/>
          </a:xfrm>
          <a:prstGeom prst="rect">
            <a:avLst/>
          </a:prstGeom>
        </p:spPr>
      </p:pic>
    </p:spTree>
    <p:extLst>
      <p:ext uri="{BB962C8B-B14F-4D97-AF65-F5344CB8AC3E}">
        <p14:creationId xmlns:p14="http://schemas.microsoft.com/office/powerpoint/2010/main" val="18090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D7534A-3DCA-35A7-FD89-85476EEFCB20}"/>
              </a:ext>
            </a:extLst>
          </p:cNvPr>
          <p:cNvSpPr>
            <a:spLocks noGrp="1"/>
          </p:cNvSpPr>
          <p:nvPr>
            <p:ph type="title"/>
          </p:nvPr>
        </p:nvSpPr>
        <p:spPr/>
        <p:txBody>
          <a:bodyPr/>
          <a:lstStyle/>
          <a:p>
            <a:r>
              <a:rPr lang="de-DE" sz="3200" b="1" dirty="0"/>
              <a:t>Emotionale Entwicklung</a:t>
            </a:r>
          </a:p>
        </p:txBody>
      </p:sp>
      <p:sp>
        <p:nvSpPr>
          <p:cNvPr id="3" name="Inhaltsplatzhalter 2">
            <a:extLst>
              <a:ext uri="{FF2B5EF4-FFF2-40B4-BE49-F238E27FC236}">
                <a16:creationId xmlns:a16="http://schemas.microsoft.com/office/drawing/2014/main" id="{8B488EB5-8E7C-5151-697D-475C0CE48D33}"/>
              </a:ext>
            </a:extLst>
          </p:cNvPr>
          <p:cNvSpPr>
            <a:spLocks noGrp="1"/>
          </p:cNvSpPr>
          <p:nvPr>
            <p:ph idx="1"/>
          </p:nvPr>
        </p:nvSpPr>
        <p:spPr/>
        <p:txBody>
          <a:bodyPr/>
          <a:lstStyle/>
          <a:p>
            <a:r>
              <a:rPr lang="de-DE" sz="2650" dirty="0"/>
              <a:t>neue, unbekannte Situationen angstfrei wahrnehmen</a:t>
            </a:r>
          </a:p>
          <a:p>
            <a:r>
              <a:rPr lang="de-DE" sz="2650" dirty="0"/>
              <a:t>mehrere Stunden ohne vertraute Bezugsperson sein können</a:t>
            </a:r>
          </a:p>
          <a:p>
            <a:r>
              <a:rPr lang="de-DE" sz="2650" dirty="0"/>
              <a:t>Belastbarkeit besitzen</a:t>
            </a:r>
          </a:p>
          <a:p>
            <a:r>
              <a:rPr lang="de-DE" sz="2650" dirty="0"/>
              <a:t>Wünsche und Bedürfnisse mitteilen können</a:t>
            </a:r>
          </a:p>
          <a:p>
            <a:r>
              <a:rPr lang="de-DE" sz="2650" dirty="0"/>
              <a:t>Kritik und Enttäuschung aushalten können</a:t>
            </a:r>
          </a:p>
          <a:p>
            <a:r>
              <a:rPr lang="de-DE" sz="2650" dirty="0"/>
              <a:t>Gefühle anderer wahrnehmen und darauf eingehen können</a:t>
            </a:r>
          </a:p>
        </p:txBody>
      </p:sp>
      <p:pic>
        <p:nvPicPr>
          <p:cNvPr id="4" name="Grafik 3">
            <a:extLst>
              <a:ext uri="{FF2B5EF4-FFF2-40B4-BE49-F238E27FC236}">
                <a16:creationId xmlns:a16="http://schemas.microsoft.com/office/drawing/2014/main" id="{34D616B3-FC4E-2BA5-C8BD-27CACD6C2C23}"/>
              </a:ext>
            </a:extLst>
          </p:cNvPr>
          <p:cNvPicPr>
            <a:picLocks noChangeAspect="1"/>
          </p:cNvPicPr>
          <p:nvPr/>
        </p:nvPicPr>
        <p:blipFill>
          <a:blip r:embed="rId2"/>
          <a:stretch>
            <a:fillRect/>
          </a:stretch>
        </p:blipFill>
        <p:spPr>
          <a:xfrm>
            <a:off x="7092280" y="73025"/>
            <a:ext cx="1804572" cy="1414395"/>
          </a:xfrm>
          <a:prstGeom prst="rect">
            <a:avLst/>
          </a:prstGeom>
        </p:spPr>
      </p:pic>
    </p:spTree>
    <p:extLst>
      <p:ext uri="{BB962C8B-B14F-4D97-AF65-F5344CB8AC3E}">
        <p14:creationId xmlns:p14="http://schemas.microsoft.com/office/powerpoint/2010/main" val="222588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A37E43-ECFD-5353-073B-F50AB33DECE4}"/>
              </a:ext>
            </a:extLst>
          </p:cNvPr>
          <p:cNvSpPr>
            <a:spLocks noGrp="1"/>
          </p:cNvSpPr>
          <p:nvPr>
            <p:ph type="title"/>
          </p:nvPr>
        </p:nvSpPr>
        <p:spPr/>
        <p:txBody>
          <a:bodyPr/>
          <a:lstStyle/>
          <a:p>
            <a:r>
              <a:rPr lang="de-DE" dirty="0"/>
              <a:t>Wie wir emotionale Kompetenzen fördern </a:t>
            </a:r>
          </a:p>
        </p:txBody>
      </p:sp>
      <p:graphicFrame>
        <p:nvGraphicFramePr>
          <p:cNvPr id="4" name="Inhaltsplatzhalter 3">
            <a:extLst>
              <a:ext uri="{FF2B5EF4-FFF2-40B4-BE49-F238E27FC236}">
                <a16:creationId xmlns:a16="http://schemas.microsoft.com/office/drawing/2014/main" id="{C410B20F-FD73-D620-D92B-0DFD9E6684C0}"/>
              </a:ext>
            </a:extLst>
          </p:cNvPr>
          <p:cNvGraphicFramePr>
            <a:graphicFrameLocks noGrp="1"/>
          </p:cNvGraphicFramePr>
          <p:nvPr>
            <p:ph idx="1"/>
            <p:extLst>
              <p:ext uri="{D42A27DB-BD31-4B8C-83A1-F6EECF244321}">
                <p14:modId xmlns:p14="http://schemas.microsoft.com/office/powerpoint/2010/main" val="3166380652"/>
              </p:ext>
            </p:extLst>
          </p:nvPr>
        </p:nvGraphicFramePr>
        <p:xfrm>
          <a:off x="179512" y="1752600"/>
          <a:ext cx="8388226" cy="4628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enkblase: wolkenförmig 5">
            <a:extLst>
              <a:ext uri="{FF2B5EF4-FFF2-40B4-BE49-F238E27FC236}">
                <a16:creationId xmlns:a16="http://schemas.microsoft.com/office/drawing/2014/main" id="{B3124D23-B540-75B5-C7D8-C03204DF1C99}"/>
              </a:ext>
            </a:extLst>
          </p:cNvPr>
          <p:cNvSpPr/>
          <p:nvPr/>
        </p:nvSpPr>
        <p:spPr>
          <a:xfrm>
            <a:off x="4607322" y="1719191"/>
            <a:ext cx="4399740" cy="3472134"/>
          </a:xfrm>
          <a:prstGeom prst="cloudCallou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de-DE" sz="1500" dirty="0">
                <a:solidFill>
                  <a:schemeClr val="tx1"/>
                </a:solidFill>
              </a:rPr>
              <a:t> Der Begriff „emotional“    spricht die Gefühlswelt   eines Menschen an. </a:t>
            </a:r>
          </a:p>
          <a:p>
            <a:pPr lvl="0"/>
            <a:r>
              <a:rPr lang="de-DE" sz="1500" dirty="0">
                <a:solidFill>
                  <a:schemeClr val="tx1"/>
                </a:solidFill>
              </a:rPr>
              <a:t>Wie fühlt er sich und wie kann er damit umgehen?</a:t>
            </a:r>
          </a:p>
          <a:p>
            <a:pPr lvl="0"/>
            <a:r>
              <a:rPr lang="de-DE" sz="1500" dirty="0">
                <a:solidFill>
                  <a:schemeClr val="tx1"/>
                </a:solidFill>
              </a:rPr>
              <a:t>Geht es ihm gut oder schlecht? </a:t>
            </a:r>
          </a:p>
          <a:p>
            <a:pPr lvl="0"/>
            <a:r>
              <a:rPr lang="de-DE" sz="1500" dirty="0">
                <a:solidFill>
                  <a:schemeClr val="tx1"/>
                </a:solidFill>
              </a:rPr>
              <a:t>Hat es Ängste, traut es sich nichts oder zu viel zu </a:t>
            </a:r>
          </a:p>
          <a:p>
            <a:pPr lvl="0"/>
            <a:r>
              <a:rPr lang="de-DE" sz="1500" dirty="0">
                <a:solidFill>
                  <a:schemeClr val="tx1"/>
                </a:solidFill>
              </a:rPr>
              <a:t>Usw.?</a:t>
            </a:r>
          </a:p>
        </p:txBody>
      </p:sp>
      <p:sp>
        <p:nvSpPr>
          <p:cNvPr id="8" name="Titel 1">
            <a:extLst>
              <a:ext uri="{FF2B5EF4-FFF2-40B4-BE49-F238E27FC236}">
                <a16:creationId xmlns:a16="http://schemas.microsoft.com/office/drawing/2014/main" id="{C2AA76B2-C652-1E9D-E550-190C78DFFAC7}"/>
              </a:ext>
            </a:extLst>
          </p:cNvPr>
          <p:cNvSpPr txBox="1">
            <a:spLocks/>
          </p:cNvSpPr>
          <p:nvPr/>
        </p:nvSpPr>
        <p:spPr bwMode="auto">
          <a:xfrm>
            <a:off x="5803875" y="922548"/>
            <a:ext cx="1228192" cy="110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itchFamily="34" charset="0"/>
              </a:defRPr>
            </a:lvl2pPr>
            <a:lvl3pPr algn="l" rtl="0" eaLnBrk="0" fontAlgn="base" hangingPunct="0">
              <a:spcBef>
                <a:spcPct val="0"/>
              </a:spcBef>
              <a:spcAft>
                <a:spcPct val="0"/>
              </a:spcAft>
              <a:defRPr sz="3800">
                <a:solidFill>
                  <a:schemeClr val="tx2"/>
                </a:solidFill>
                <a:latin typeface="Verdana" pitchFamily="34" charset="0"/>
              </a:defRPr>
            </a:lvl3pPr>
            <a:lvl4pPr algn="l" rtl="0" eaLnBrk="0" fontAlgn="base" hangingPunct="0">
              <a:spcBef>
                <a:spcPct val="0"/>
              </a:spcBef>
              <a:spcAft>
                <a:spcPct val="0"/>
              </a:spcAft>
              <a:defRPr sz="3800">
                <a:solidFill>
                  <a:schemeClr val="tx2"/>
                </a:solidFill>
                <a:latin typeface="Verdana" pitchFamily="34" charset="0"/>
              </a:defRPr>
            </a:lvl4pPr>
            <a:lvl5pPr algn="l" rtl="0" eaLnBrk="0" fontAlgn="base" hangingPunct="0">
              <a:spcBef>
                <a:spcPct val="0"/>
              </a:spcBef>
              <a:spcAft>
                <a:spcPct val="0"/>
              </a:spcAft>
              <a:defRPr sz="3800">
                <a:solidFill>
                  <a:schemeClr val="tx2"/>
                </a:solidFill>
                <a:latin typeface="Verdana" pitchFamily="34" charset="0"/>
              </a:defRPr>
            </a:lvl5pPr>
            <a:lvl6pPr marL="457200" algn="l" rtl="0" fontAlgn="base">
              <a:spcBef>
                <a:spcPct val="0"/>
              </a:spcBef>
              <a:spcAft>
                <a:spcPct val="0"/>
              </a:spcAft>
              <a:defRPr sz="3800">
                <a:solidFill>
                  <a:schemeClr val="tx2"/>
                </a:solidFill>
                <a:latin typeface="Verdana" pitchFamily="34" charset="0"/>
              </a:defRPr>
            </a:lvl6pPr>
            <a:lvl7pPr marL="914400" algn="l" rtl="0" fontAlgn="base">
              <a:spcBef>
                <a:spcPct val="0"/>
              </a:spcBef>
              <a:spcAft>
                <a:spcPct val="0"/>
              </a:spcAft>
              <a:defRPr sz="3800">
                <a:solidFill>
                  <a:schemeClr val="tx2"/>
                </a:solidFill>
                <a:latin typeface="Verdana" pitchFamily="34" charset="0"/>
              </a:defRPr>
            </a:lvl7pPr>
            <a:lvl8pPr marL="1371600" algn="l" rtl="0" fontAlgn="base">
              <a:spcBef>
                <a:spcPct val="0"/>
              </a:spcBef>
              <a:spcAft>
                <a:spcPct val="0"/>
              </a:spcAft>
              <a:defRPr sz="3800">
                <a:solidFill>
                  <a:schemeClr val="tx2"/>
                </a:solidFill>
                <a:latin typeface="Verdana" pitchFamily="34" charset="0"/>
              </a:defRPr>
            </a:lvl8pPr>
            <a:lvl9pPr marL="1828800" algn="l" rtl="0" fontAlgn="base">
              <a:spcBef>
                <a:spcPct val="0"/>
              </a:spcBef>
              <a:spcAft>
                <a:spcPct val="0"/>
              </a:spcAft>
              <a:defRPr sz="3800">
                <a:solidFill>
                  <a:schemeClr val="tx2"/>
                </a:solidFill>
                <a:latin typeface="Verdana" pitchFamily="34" charset="0"/>
              </a:defRPr>
            </a:lvl9pPr>
          </a:lstStyle>
          <a:p>
            <a:endParaRPr lang="de-DE" kern="0" dirty="0"/>
          </a:p>
        </p:txBody>
      </p:sp>
      <p:pic>
        <p:nvPicPr>
          <p:cNvPr id="9" name="Picture 2" descr="Top Gefühle Gesichter Zum Ausdrucken Download Als Pdf: Miteinander ...">
            <a:extLst>
              <a:ext uri="{FF2B5EF4-FFF2-40B4-BE49-F238E27FC236}">
                <a16:creationId xmlns:a16="http://schemas.microsoft.com/office/drawing/2014/main" id="{8151D1EA-35E3-A001-7DE8-28B4FAF885F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678025">
            <a:off x="6839595" y="197447"/>
            <a:ext cx="1216024" cy="1216024"/>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1B317A6C-26D0-361A-D927-9958F23F6B82}"/>
              </a:ext>
            </a:extLst>
          </p:cNvPr>
          <p:cNvPicPr>
            <a:picLocks noChangeAspect="1"/>
          </p:cNvPicPr>
          <p:nvPr/>
        </p:nvPicPr>
        <p:blipFill>
          <a:blip r:embed="rId8"/>
          <a:stretch>
            <a:fillRect/>
          </a:stretch>
        </p:blipFill>
        <p:spPr>
          <a:xfrm flipH="1">
            <a:off x="395536" y="3645024"/>
            <a:ext cx="584930" cy="584930"/>
          </a:xfrm>
          <a:prstGeom prst="rect">
            <a:avLst/>
          </a:prstGeom>
        </p:spPr>
      </p:pic>
      <p:pic>
        <p:nvPicPr>
          <p:cNvPr id="7" name="Grafik 6" descr="Ein Bild, das Pflaster enthält.&#10;&#10;KI-generierte Inhalte können fehlerhaft sein.">
            <a:extLst>
              <a:ext uri="{FF2B5EF4-FFF2-40B4-BE49-F238E27FC236}">
                <a16:creationId xmlns:a16="http://schemas.microsoft.com/office/drawing/2014/main" id="{CBF4B648-D71C-774D-9B6D-8B76C1176929}"/>
              </a:ext>
            </a:extLst>
          </p:cNvPr>
          <p:cNvPicPr>
            <a:picLocks noChangeAspect="1"/>
          </p:cNvPicPr>
          <p:nvPr/>
        </p:nvPicPr>
        <p:blipFill>
          <a:blip r:embed="rId9"/>
          <a:stretch>
            <a:fillRect/>
          </a:stretch>
        </p:blipFill>
        <p:spPr>
          <a:xfrm rot="837740" flipH="1">
            <a:off x="3926964" y="5002453"/>
            <a:ext cx="708829" cy="708829"/>
          </a:xfrm>
          <a:prstGeom prst="rect">
            <a:avLst/>
          </a:prstGeom>
        </p:spPr>
      </p:pic>
      <p:pic>
        <p:nvPicPr>
          <p:cNvPr id="11" name="Grafik 10" descr="Ein Bild, das Buch enthält.&#10;&#10;KI-generierte Inhalte können fehlerhaft sein.">
            <a:extLst>
              <a:ext uri="{FF2B5EF4-FFF2-40B4-BE49-F238E27FC236}">
                <a16:creationId xmlns:a16="http://schemas.microsoft.com/office/drawing/2014/main" id="{758153C5-C9AD-942D-323D-8F30ED79F312}"/>
              </a:ext>
            </a:extLst>
          </p:cNvPr>
          <p:cNvPicPr>
            <a:picLocks noChangeAspect="1"/>
          </p:cNvPicPr>
          <p:nvPr/>
        </p:nvPicPr>
        <p:blipFill>
          <a:blip r:embed="rId10"/>
          <a:stretch>
            <a:fillRect/>
          </a:stretch>
        </p:blipFill>
        <p:spPr>
          <a:xfrm>
            <a:off x="3878815" y="2132856"/>
            <a:ext cx="999245" cy="655623"/>
          </a:xfrm>
          <a:prstGeom prst="rect">
            <a:avLst/>
          </a:prstGeom>
        </p:spPr>
      </p:pic>
    </p:spTree>
    <p:extLst>
      <p:ext uri="{BB962C8B-B14F-4D97-AF65-F5344CB8AC3E}">
        <p14:creationId xmlns:p14="http://schemas.microsoft.com/office/powerpoint/2010/main" val="98253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39CE51-E815-ADCB-5DCC-BA7418406F3D}"/>
              </a:ext>
            </a:extLst>
          </p:cNvPr>
          <p:cNvSpPr>
            <a:spLocks noGrp="1"/>
          </p:cNvSpPr>
          <p:nvPr>
            <p:ph type="title"/>
          </p:nvPr>
        </p:nvSpPr>
        <p:spPr/>
        <p:txBody>
          <a:bodyPr/>
          <a:lstStyle/>
          <a:p>
            <a:r>
              <a:rPr lang="de-DE" sz="3200" b="1" dirty="0"/>
              <a:t>Soziale Kompetenzen</a:t>
            </a:r>
          </a:p>
        </p:txBody>
      </p:sp>
      <p:sp>
        <p:nvSpPr>
          <p:cNvPr id="3" name="Inhaltsplatzhalter 2">
            <a:extLst>
              <a:ext uri="{FF2B5EF4-FFF2-40B4-BE49-F238E27FC236}">
                <a16:creationId xmlns:a16="http://schemas.microsoft.com/office/drawing/2014/main" id="{1FB6D21E-2287-9B9D-E56C-EAB436F6FBDD}"/>
              </a:ext>
            </a:extLst>
          </p:cNvPr>
          <p:cNvSpPr>
            <a:spLocks noGrp="1"/>
          </p:cNvSpPr>
          <p:nvPr>
            <p:ph idx="1"/>
          </p:nvPr>
        </p:nvSpPr>
        <p:spPr>
          <a:xfrm>
            <a:off x="566738" y="1752600"/>
            <a:ext cx="8001000" cy="4340696"/>
          </a:xfrm>
        </p:spPr>
        <p:txBody>
          <a:bodyPr/>
          <a:lstStyle/>
          <a:p>
            <a:r>
              <a:rPr lang="de-DE" sz="2500" dirty="0"/>
              <a:t>zuhören</a:t>
            </a:r>
          </a:p>
          <a:p>
            <a:r>
              <a:rPr lang="de-DE" sz="2500" dirty="0"/>
              <a:t>sich in einer Gruppe einbringen äußern, führen, einordnen, Kontakt aufnehmen</a:t>
            </a:r>
          </a:p>
          <a:p>
            <a:r>
              <a:rPr lang="de-DE" sz="2500" dirty="0"/>
              <a:t>Regelbedeutung erfassen und sich an Regeln halten</a:t>
            </a:r>
          </a:p>
          <a:p>
            <a:r>
              <a:rPr lang="de-DE" sz="2500" dirty="0"/>
              <a:t>Konflikte verbal und lösungsorientiert austragen </a:t>
            </a:r>
          </a:p>
          <a:p>
            <a:r>
              <a:rPr lang="de-DE" sz="2500" dirty="0"/>
              <a:t>sich Unterstützung holen</a:t>
            </a:r>
          </a:p>
          <a:p>
            <a:r>
              <a:rPr lang="de-DE" sz="2500" dirty="0"/>
              <a:t>Umgangsformen kennen und einhalten</a:t>
            </a:r>
          </a:p>
          <a:p>
            <a:r>
              <a:rPr lang="de-DE" sz="2500" dirty="0"/>
              <a:t>warten und teilen</a:t>
            </a:r>
          </a:p>
        </p:txBody>
      </p:sp>
      <p:pic>
        <p:nvPicPr>
          <p:cNvPr id="4" name="Grafik 3">
            <a:extLst>
              <a:ext uri="{FF2B5EF4-FFF2-40B4-BE49-F238E27FC236}">
                <a16:creationId xmlns:a16="http://schemas.microsoft.com/office/drawing/2014/main" id="{A0A2809F-C953-6E05-AB18-14CB2839767D}"/>
              </a:ext>
            </a:extLst>
          </p:cNvPr>
          <p:cNvPicPr>
            <a:picLocks noChangeAspect="1"/>
          </p:cNvPicPr>
          <p:nvPr/>
        </p:nvPicPr>
        <p:blipFill>
          <a:blip r:embed="rId2"/>
          <a:stretch>
            <a:fillRect/>
          </a:stretch>
        </p:blipFill>
        <p:spPr>
          <a:xfrm>
            <a:off x="7020272" y="106430"/>
            <a:ext cx="1804572" cy="1414395"/>
          </a:xfrm>
          <a:prstGeom prst="rect">
            <a:avLst/>
          </a:prstGeom>
        </p:spPr>
      </p:pic>
    </p:spTree>
    <p:extLst>
      <p:ext uri="{BB962C8B-B14F-4D97-AF65-F5344CB8AC3E}">
        <p14:creationId xmlns:p14="http://schemas.microsoft.com/office/powerpoint/2010/main" val="2923624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247828-3418-0511-DC13-0121DDFA6A7E}"/>
              </a:ext>
            </a:extLst>
          </p:cNvPr>
          <p:cNvSpPr>
            <a:spLocks noGrp="1"/>
          </p:cNvSpPr>
          <p:nvPr>
            <p:ph type="title"/>
          </p:nvPr>
        </p:nvSpPr>
        <p:spPr>
          <a:xfrm>
            <a:off x="566738" y="786128"/>
            <a:ext cx="6016724" cy="536192"/>
          </a:xfrm>
        </p:spPr>
        <p:txBody>
          <a:bodyPr/>
          <a:lstStyle/>
          <a:p>
            <a:r>
              <a:rPr lang="de-DE" sz="3200" b="1" dirty="0"/>
              <a:t>Wie wir soziale Kompetenzen fördern</a:t>
            </a:r>
          </a:p>
        </p:txBody>
      </p:sp>
      <p:graphicFrame>
        <p:nvGraphicFramePr>
          <p:cNvPr id="4" name="Inhaltsplatzhalter 3">
            <a:extLst>
              <a:ext uri="{FF2B5EF4-FFF2-40B4-BE49-F238E27FC236}">
                <a16:creationId xmlns:a16="http://schemas.microsoft.com/office/drawing/2014/main" id="{F11C77A0-445C-5DA2-EB4C-30D8C7782398}"/>
              </a:ext>
            </a:extLst>
          </p:cNvPr>
          <p:cNvGraphicFramePr>
            <a:graphicFrameLocks noGrp="1"/>
          </p:cNvGraphicFramePr>
          <p:nvPr>
            <p:ph idx="1"/>
            <p:extLst>
              <p:ext uri="{D42A27DB-BD31-4B8C-83A1-F6EECF244321}">
                <p14:modId xmlns:p14="http://schemas.microsoft.com/office/powerpoint/2010/main" val="465502167"/>
              </p:ext>
            </p:extLst>
          </p:nvPr>
        </p:nvGraphicFramePr>
        <p:xfrm>
          <a:off x="566738" y="1752600"/>
          <a:ext cx="8001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enkblase: wolkenförmig 4">
            <a:extLst>
              <a:ext uri="{FF2B5EF4-FFF2-40B4-BE49-F238E27FC236}">
                <a16:creationId xmlns:a16="http://schemas.microsoft.com/office/drawing/2014/main" id="{EE8810A8-D504-4671-7354-72166FB9C3F9}"/>
              </a:ext>
            </a:extLst>
          </p:cNvPr>
          <p:cNvSpPr/>
          <p:nvPr/>
        </p:nvSpPr>
        <p:spPr>
          <a:xfrm>
            <a:off x="4564629" y="1844824"/>
            <a:ext cx="4392488" cy="3384376"/>
          </a:xfrm>
          <a:prstGeom prst="cloudCallou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rPr>
              <a:t>Unter dem sozialen Bereich versteht man die zwischenmenschlichen Beziehungen die ein Kind hat, wie sich das Kind im Umgang mit anderen Personen verhält, ob es sich an Regeln halten kann, ob es sich Hilfe holen kann usw.</a:t>
            </a:r>
          </a:p>
        </p:txBody>
      </p:sp>
      <p:pic>
        <p:nvPicPr>
          <p:cNvPr id="3074" name="Picture 2" descr="Premium Vector | Cartoon little kids holding hands">
            <a:extLst>
              <a:ext uri="{FF2B5EF4-FFF2-40B4-BE49-F238E27FC236}">
                <a16:creationId xmlns:a16="http://schemas.microsoft.com/office/drawing/2014/main" id="{9431A831-F4C9-D16B-B429-602CE94BF9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1724" y="184065"/>
            <a:ext cx="2195538" cy="130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772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4BC0B4-7C9D-7A35-E621-AE56CC49B015}"/>
              </a:ext>
            </a:extLst>
          </p:cNvPr>
          <p:cNvSpPr>
            <a:spLocks noGrp="1"/>
          </p:cNvSpPr>
          <p:nvPr>
            <p:ph type="title"/>
          </p:nvPr>
        </p:nvSpPr>
        <p:spPr/>
        <p:txBody>
          <a:bodyPr/>
          <a:lstStyle/>
          <a:p>
            <a:r>
              <a:rPr lang="de-DE" sz="3200" b="1" dirty="0"/>
              <a:t>Motorische Kompetenzen</a:t>
            </a:r>
          </a:p>
        </p:txBody>
      </p:sp>
      <p:sp>
        <p:nvSpPr>
          <p:cNvPr id="3" name="Inhaltsplatzhalter 2">
            <a:extLst>
              <a:ext uri="{FF2B5EF4-FFF2-40B4-BE49-F238E27FC236}">
                <a16:creationId xmlns:a16="http://schemas.microsoft.com/office/drawing/2014/main" id="{FD89B689-368C-7B1C-B39A-1DCE5D60B376}"/>
              </a:ext>
            </a:extLst>
          </p:cNvPr>
          <p:cNvSpPr>
            <a:spLocks noGrp="1"/>
          </p:cNvSpPr>
          <p:nvPr>
            <p:ph idx="1"/>
          </p:nvPr>
        </p:nvSpPr>
        <p:spPr/>
        <p:txBody>
          <a:bodyPr/>
          <a:lstStyle/>
          <a:p>
            <a:r>
              <a:rPr lang="de-DE" dirty="0"/>
              <a:t>Feinmotorik</a:t>
            </a:r>
          </a:p>
          <a:p>
            <a:pPr marL="0" indent="0">
              <a:buNone/>
            </a:pPr>
            <a:r>
              <a:rPr lang="de-DE" dirty="0"/>
              <a:t>       Finger – und Handgeschicklichkeit</a:t>
            </a:r>
          </a:p>
          <a:p>
            <a:r>
              <a:rPr lang="de-DE" dirty="0"/>
              <a:t>Grobmotorik</a:t>
            </a:r>
          </a:p>
          <a:p>
            <a:pPr marL="0" indent="0">
              <a:buNone/>
            </a:pPr>
            <a:r>
              <a:rPr lang="de-DE" dirty="0"/>
              <a:t>       grundlegenden Bewegungen des      	Körpers</a:t>
            </a:r>
          </a:p>
          <a:p>
            <a:r>
              <a:rPr lang="de-DE" dirty="0"/>
              <a:t>Alltagskompetenzen</a:t>
            </a:r>
          </a:p>
          <a:p>
            <a:r>
              <a:rPr lang="de-DE" dirty="0"/>
              <a:t>Richtiges Verhalten im Straßenverkehr</a:t>
            </a:r>
          </a:p>
          <a:p>
            <a:endParaRPr lang="de-DE" dirty="0"/>
          </a:p>
        </p:txBody>
      </p:sp>
      <p:pic>
        <p:nvPicPr>
          <p:cNvPr id="7" name="Grafik 6" descr="Pfeil mit einer Linie: Leichte Kurve mit einfarbiger Füllung">
            <a:extLst>
              <a:ext uri="{FF2B5EF4-FFF2-40B4-BE49-F238E27FC236}">
                <a16:creationId xmlns:a16="http://schemas.microsoft.com/office/drawing/2014/main" id="{569B6AE6-5278-55D3-8A47-CC178014210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1600" y="2253209"/>
            <a:ext cx="576064" cy="576064"/>
          </a:xfrm>
          <a:prstGeom prst="rect">
            <a:avLst/>
          </a:prstGeom>
        </p:spPr>
      </p:pic>
      <p:pic>
        <p:nvPicPr>
          <p:cNvPr id="8" name="Grafik 7" descr="Pfeil mit einer Linie: Leichte Kurve mit einfarbiger Füllung">
            <a:extLst>
              <a:ext uri="{FF2B5EF4-FFF2-40B4-BE49-F238E27FC236}">
                <a16:creationId xmlns:a16="http://schemas.microsoft.com/office/drawing/2014/main" id="{1FDD5A2C-982D-B32D-8816-99B90F85895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1600" y="3414085"/>
            <a:ext cx="576064" cy="576064"/>
          </a:xfrm>
          <a:prstGeom prst="rect">
            <a:avLst/>
          </a:prstGeom>
        </p:spPr>
      </p:pic>
      <p:pic>
        <p:nvPicPr>
          <p:cNvPr id="9" name="Grafik 8">
            <a:extLst>
              <a:ext uri="{FF2B5EF4-FFF2-40B4-BE49-F238E27FC236}">
                <a16:creationId xmlns:a16="http://schemas.microsoft.com/office/drawing/2014/main" id="{4C39E17D-E73D-9EAA-1AEB-9B03FC4F8D93}"/>
              </a:ext>
            </a:extLst>
          </p:cNvPr>
          <p:cNvPicPr>
            <a:picLocks noChangeAspect="1"/>
          </p:cNvPicPr>
          <p:nvPr/>
        </p:nvPicPr>
        <p:blipFill>
          <a:blip r:embed="rId4"/>
          <a:stretch>
            <a:fillRect/>
          </a:stretch>
        </p:blipFill>
        <p:spPr>
          <a:xfrm>
            <a:off x="7092280" y="106430"/>
            <a:ext cx="1804572" cy="1414395"/>
          </a:xfrm>
          <a:prstGeom prst="rect">
            <a:avLst/>
          </a:prstGeom>
        </p:spPr>
      </p:pic>
    </p:spTree>
    <p:extLst>
      <p:ext uri="{BB962C8B-B14F-4D97-AF65-F5344CB8AC3E}">
        <p14:creationId xmlns:p14="http://schemas.microsoft.com/office/powerpoint/2010/main" val="351245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74675" y="304800"/>
            <a:ext cx="8001000" cy="676275"/>
          </a:xfrm>
        </p:spPr>
        <p:txBody>
          <a:bodyPr/>
          <a:lstStyle/>
          <a:p>
            <a:pPr algn="ctr" eaLnBrk="1" hangingPunct="1"/>
            <a:r>
              <a:rPr lang="de-DE" altLang="de-DE" sz="3200" b="1"/>
              <a:t>Unterricht</a:t>
            </a:r>
          </a:p>
        </p:txBody>
      </p:sp>
      <p:sp>
        <p:nvSpPr>
          <p:cNvPr id="8195" name="Rectangle 3"/>
          <p:cNvSpPr>
            <a:spLocks noGrp="1" noChangeArrowheads="1"/>
          </p:cNvSpPr>
          <p:nvPr>
            <p:ph type="body" idx="1"/>
          </p:nvPr>
        </p:nvSpPr>
        <p:spPr>
          <a:xfrm>
            <a:off x="539750" y="1773238"/>
            <a:ext cx="8001000" cy="4392612"/>
          </a:xfrm>
        </p:spPr>
        <p:txBody>
          <a:bodyPr/>
          <a:lstStyle/>
          <a:p>
            <a:pPr eaLnBrk="1" hangingPunct="1"/>
            <a:r>
              <a:rPr lang="de-DE" altLang="de-DE" sz="2800"/>
              <a:t>Deutsch, Mathematik, Sachunterricht, Kunst/Werken, Musik, Englisch (ab Kl.3)</a:t>
            </a:r>
          </a:p>
          <a:p>
            <a:pPr eaLnBrk="1" hangingPunct="1"/>
            <a:r>
              <a:rPr lang="de-DE" altLang="de-DE" sz="2800"/>
              <a:t>Fächerverbund:                              Bewegung, Spiel und Sport (BSS) </a:t>
            </a:r>
          </a:p>
          <a:p>
            <a:pPr eaLnBrk="1" hangingPunct="1"/>
            <a:r>
              <a:rPr lang="de-DE" altLang="de-DE" sz="2800"/>
              <a:t>Schwimmen ab Klasse 2                                      </a:t>
            </a:r>
          </a:p>
          <a:p>
            <a:pPr eaLnBrk="1" hangingPunct="1"/>
            <a:r>
              <a:rPr lang="de-DE" altLang="de-DE" sz="2800"/>
              <a:t>Religion in Klasse 1 bis 4 konfessionell-kooperativ</a:t>
            </a:r>
          </a:p>
          <a:p>
            <a:pPr eaLnBrk="1" hangingPunct="1"/>
            <a:r>
              <a:rPr lang="de-DE" altLang="de-DE" sz="2800"/>
              <a:t>Muttersprachlicher türkischer Unterricht</a:t>
            </a:r>
            <a:endParaRPr lang="de-DE" altLang="de-DE"/>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260350"/>
            <a:ext cx="1298575"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689A20-13C7-C9B7-6A55-20F835CD3A17}"/>
              </a:ext>
            </a:extLst>
          </p:cNvPr>
          <p:cNvSpPr>
            <a:spLocks noGrp="1"/>
          </p:cNvSpPr>
          <p:nvPr>
            <p:ph type="title"/>
          </p:nvPr>
        </p:nvSpPr>
        <p:spPr/>
        <p:txBody>
          <a:bodyPr/>
          <a:lstStyle/>
          <a:p>
            <a:r>
              <a:rPr lang="de-DE" sz="3200" b="1" dirty="0"/>
              <a:t>Wie wir motorische </a:t>
            </a:r>
            <a:br>
              <a:rPr lang="de-DE" sz="3200" b="1" dirty="0"/>
            </a:br>
            <a:r>
              <a:rPr lang="de-DE" sz="3200" b="1" dirty="0"/>
              <a:t>Kompetenzen fördern</a:t>
            </a:r>
          </a:p>
        </p:txBody>
      </p:sp>
      <p:graphicFrame>
        <p:nvGraphicFramePr>
          <p:cNvPr id="4" name="Inhaltsplatzhalter 3">
            <a:extLst>
              <a:ext uri="{FF2B5EF4-FFF2-40B4-BE49-F238E27FC236}">
                <a16:creationId xmlns:a16="http://schemas.microsoft.com/office/drawing/2014/main" id="{E0A32746-AB3A-BE63-AE7F-86CFAC4FB3B1}"/>
              </a:ext>
            </a:extLst>
          </p:cNvPr>
          <p:cNvGraphicFramePr>
            <a:graphicFrameLocks noGrp="1"/>
          </p:cNvGraphicFramePr>
          <p:nvPr>
            <p:ph idx="1"/>
            <p:extLst>
              <p:ext uri="{D42A27DB-BD31-4B8C-83A1-F6EECF244321}">
                <p14:modId xmlns:p14="http://schemas.microsoft.com/office/powerpoint/2010/main" val="541056966"/>
              </p:ext>
            </p:extLst>
          </p:nvPr>
        </p:nvGraphicFramePr>
        <p:xfrm>
          <a:off x="566738" y="1752600"/>
          <a:ext cx="8001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enkblase: wolkenförmig 4">
            <a:extLst>
              <a:ext uri="{FF2B5EF4-FFF2-40B4-BE49-F238E27FC236}">
                <a16:creationId xmlns:a16="http://schemas.microsoft.com/office/drawing/2014/main" id="{1EF51367-1C71-47A7-3B12-FEF156AB06F5}"/>
              </a:ext>
            </a:extLst>
          </p:cNvPr>
          <p:cNvSpPr/>
          <p:nvPr/>
        </p:nvSpPr>
        <p:spPr>
          <a:xfrm>
            <a:off x="4427984" y="1628800"/>
            <a:ext cx="4392488" cy="3816424"/>
          </a:xfrm>
          <a:prstGeom prst="cloudCallou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sz="1700" dirty="0"/>
          </a:p>
          <a:p>
            <a:pPr algn="ctr"/>
            <a:r>
              <a:rPr lang="de-DE" sz="1700" dirty="0">
                <a:solidFill>
                  <a:schemeClr val="tx1"/>
                </a:solidFill>
              </a:rPr>
              <a:t>Motorik kann man mit Bewegung bzw. Bewegungsabläufe </a:t>
            </a:r>
            <a:r>
              <a:rPr lang="de-DE" sz="1700" dirty="0" err="1">
                <a:solidFill>
                  <a:schemeClr val="tx1"/>
                </a:solidFill>
              </a:rPr>
              <a:t>übersezten</a:t>
            </a:r>
            <a:r>
              <a:rPr lang="de-DE" sz="1700" dirty="0">
                <a:solidFill>
                  <a:schemeClr val="tx1"/>
                </a:solidFill>
              </a:rPr>
              <a:t>. Es ist die Fähigkeit eines Menschen seinen Körper richtig zu bewegen. Die Motorik wird nochmal in Feinmotorik und Grobmotorik unterschieden</a:t>
            </a:r>
          </a:p>
        </p:txBody>
      </p:sp>
      <p:pic>
        <p:nvPicPr>
          <p:cNvPr id="8" name="Grafik 7" descr="Ein Bild, das Clipart, Zeichnung, Animierter Cartoon, Kinderkunst enthält.&#10;&#10;KI-generierte Inhalte können fehlerhaft sein.">
            <a:extLst>
              <a:ext uri="{FF2B5EF4-FFF2-40B4-BE49-F238E27FC236}">
                <a16:creationId xmlns:a16="http://schemas.microsoft.com/office/drawing/2014/main" id="{D8306DC8-6F71-D8CC-49BB-A1A189C8C558}"/>
              </a:ext>
            </a:extLst>
          </p:cNvPr>
          <p:cNvPicPr>
            <a:picLocks noChangeAspect="1"/>
          </p:cNvPicPr>
          <p:nvPr/>
        </p:nvPicPr>
        <p:blipFill>
          <a:blip r:embed="rId7"/>
          <a:stretch>
            <a:fillRect/>
          </a:stretch>
        </p:blipFill>
        <p:spPr>
          <a:xfrm>
            <a:off x="5750147" y="256135"/>
            <a:ext cx="3080846" cy="1143943"/>
          </a:xfrm>
          <a:prstGeom prst="rect">
            <a:avLst/>
          </a:prstGeom>
        </p:spPr>
      </p:pic>
      <p:pic>
        <p:nvPicPr>
          <p:cNvPr id="6" name="Grafik 5" descr="Ein Bild, das Entwurf, Baum, Darstellung enthält.&#10;&#10;KI-generierte Inhalte können fehlerhaft sein.">
            <a:extLst>
              <a:ext uri="{FF2B5EF4-FFF2-40B4-BE49-F238E27FC236}">
                <a16:creationId xmlns:a16="http://schemas.microsoft.com/office/drawing/2014/main" id="{CA123148-3297-D33F-2D4B-082CB3CACF1F}"/>
              </a:ext>
            </a:extLst>
          </p:cNvPr>
          <p:cNvPicPr>
            <a:picLocks noChangeAspect="1"/>
          </p:cNvPicPr>
          <p:nvPr/>
        </p:nvPicPr>
        <p:blipFill>
          <a:blip r:embed="rId8"/>
          <a:stretch>
            <a:fillRect/>
          </a:stretch>
        </p:blipFill>
        <p:spPr>
          <a:xfrm>
            <a:off x="4135382" y="4797344"/>
            <a:ext cx="714400" cy="714400"/>
          </a:xfrm>
          <a:prstGeom prst="rect">
            <a:avLst/>
          </a:prstGeom>
        </p:spPr>
      </p:pic>
      <p:pic>
        <p:nvPicPr>
          <p:cNvPr id="9" name="Grafik 8" descr="Ein Bild, das Ball, Fußball enthält.&#10;&#10;KI-generierte Inhalte können fehlerhaft sein.">
            <a:extLst>
              <a:ext uri="{FF2B5EF4-FFF2-40B4-BE49-F238E27FC236}">
                <a16:creationId xmlns:a16="http://schemas.microsoft.com/office/drawing/2014/main" id="{5864E2C2-1DF6-3A0F-5139-D5DB5A20294A}"/>
              </a:ext>
            </a:extLst>
          </p:cNvPr>
          <p:cNvPicPr>
            <a:picLocks noChangeAspect="1"/>
          </p:cNvPicPr>
          <p:nvPr/>
        </p:nvPicPr>
        <p:blipFill>
          <a:blip r:embed="rId9"/>
          <a:stretch>
            <a:fillRect/>
          </a:stretch>
        </p:blipFill>
        <p:spPr>
          <a:xfrm>
            <a:off x="721498" y="5162872"/>
            <a:ext cx="571872" cy="571872"/>
          </a:xfrm>
          <a:prstGeom prst="rect">
            <a:avLst/>
          </a:prstGeom>
        </p:spPr>
      </p:pic>
      <p:pic>
        <p:nvPicPr>
          <p:cNvPr id="11" name="Grafik 10" descr="Ein Bild, das Werkzeug, Schere enthält.&#10;&#10;KI-generierte Inhalte können fehlerhaft sein.">
            <a:extLst>
              <a:ext uri="{FF2B5EF4-FFF2-40B4-BE49-F238E27FC236}">
                <a16:creationId xmlns:a16="http://schemas.microsoft.com/office/drawing/2014/main" id="{74715E20-C411-BF13-ACC4-5CE91C7D6FB7}"/>
              </a:ext>
            </a:extLst>
          </p:cNvPr>
          <p:cNvPicPr>
            <a:picLocks noChangeAspect="1"/>
          </p:cNvPicPr>
          <p:nvPr/>
        </p:nvPicPr>
        <p:blipFill>
          <a:blip r:embed="rId10"/>
          <a:stretch>
            <a:fillRect/>
          </a:stretch>
        </p:blipFill>
        <p:spPr>
          <a:xfrm>
            <a:off x="3618317" y="1844824"/>
            <a:ext cx="737659" cy="553244"/>
          </a:xfrm>
          <a:prstGeom prst="rect">
            <a:avLst/>
          </a:prstGeom>
        </p:spPr>
      </p:pic>
    </p:spTree>
    <p:extLst>
      <p:ext uri="{BB962C8B-B14F-4D97-AF65-F5344CB8AC3E}">
        <p14:creationId xmlns:p14="http://schemas.microsoft.com/office/powerpoint/2010/main" val="43431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4DE427-912F-39F7-DCC8-24925F59AB6D}"/>
              </a:ext>
            </a:extLst>
          </p:cNvPr>
          <p:cNvSpPr>
            <a:spLocks noGrp="1"/>
          </p:cNvSpPr>
          <p:nvPr>
            <p:ph type="title"/>
          </p:nvPr>
        </p:nvSpPr>
        <p:spPr/>
        <p:txBody>
          <a:bodyPr/>
          <a:lstStyle/>
          <a:p>
            <a:r>
              <a:rPr lang="de-DE" sz="3200" b="1" dirty="0"/>
              <a:t>Kognitive Kompetenzen</a:t>
            </a:r>
          </a:p>
        </p:txBody>
      </p:sp>
      <p:sp>
        <p:nvSpPr>
          <p:cNvPr id="3" name="Inhaltsplatzhalter 2">
            <a:extLst>
              <a:ext uri="{FF2B5EF4-FFF2-40B4-BE49-F238E27FC236}">
                <a16:creationId xmlns:a16="http://schemas.microsoft.com/office/drawing/2014/main" id="{0D241366-FBF4-A500-5597-77E6124B3249}"/>
              </a:ext>
            </a:extLst>
          </p:cNvPr>
          <p:cNvSpPr>
            <a:spLocks noGrp="1"/>
          </p:cNvSpPr>
          <p:nvPr>
            <p:ph idx="1"/>
          </p:nvPr>
        </p:nvSpPr>
        <p:spPr/>
        <p:txBody>
          <a:bodyPr/>
          <a:lstStyle/>
          <a:p>
            <a:r>
              <a:rPr lang="de-DE" sz="2500" dirty="0"/>
              <a:t>Konzentration, Aufmerksamkeit</a:t>
            </a:r>
          </a:p>
          <a:p>
            <a:r>
              <a:rPr lang="de-DE" sz="2500" dirty="0"/>
              <a:t>altersgemäßer Wortschatz und Sprachentwicklung</a:t>
            </a:r>
          </a:p>
          <a:p>
            <a:r>
              <a:rPr lang="de-DE" sz="2500" dirty="0"/>
              <a:t>räumliche und zeitliche Orientierung</a:t>
            </a:r>
          </a:p>
          <a:p>
            <a:r>
              <a:rPr lang="de-DE" sz="2500" dirty="0"/>
              <a:t>auditive und visuelle Merkfähigkeit</a:t>
            </a:r>
          </a:p>
          <a:p>
            <a:r>
              <a:rPr lang="de-DE" sz="2500" dirty="0"/>
              <a:t>optische und akustische Differenzierungsfähigkeit</a:t>
            </a:r>
          </a:p>
          <a:p>
            <a:pPr marL="0" indent="0">
              <a:buNone/>
            </a:pPr>
            <a:r>
              <a:rPr lang="de-DE" sz="2500" dirty="0"/>
              <a:t>     Farben, Formen, Geräusche</a:t>
            </a:r>
          </a:p>
          <a:p>
            <a:r>
              <a:rPr lang="de-DE" sz="2500" dirty="0"/>
              <a:t>bis 10 zählen und Mengen bis 5 auf einen Blick erfassen</a:t>
            </a:r>
          </a:p>
        </p:txBody>
      </p:sp>
      <p:pic>
        <p:nvPicPr>
          <p:cNvPr id="4" name="Grafik 3" descr="Pfeil mit einer Linie: Leichte Kurve mit einfarbiger Füllung">
            <a:extLst>
              <a:ext uri="{FF2B5EF4-FFF2-40B4-BE49-F238E27FC236}">
                <a16:creationId xmlns:a16="http://schemas.microsoft.com/office/drawing/2014/main" id="{023C2F37-65B7-2988-6474-B1C55954C7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3568" y="4797152"/>
            <a:ext cx="456966" cy="456966"/>
          </a:xfrm>
          <a:prstGeom prst="rect">
            <a:avLst/>
          </a:prstGeom>
        </p:spPr>
      </p:pic>
      <p:pic>
        <p:nvPicPr>
          <p:cNvPr id="5" name="Grafik 4">
            <a:extLst>
              <a:ext uri="{FF2B5EF4-FFF2-40B4-BE49-F238E27FC236}">
                <a16:creationId xmlns:a16="http://schemas.microsoft.com/office/drawing/2014/main" id="{6CF213F1-6E38-909F-F4D1-305FE3A755EF}"/>
              </a:ext>
            </a:extLst>
          </p:cNvPr>
          <p:cNvPicPr>
            <a:picLocks noChangeAspect="1"/>
          </p:cNvPicPr>
          <p:nvPr/>
        </p:nvPicPr>
        <p:blipFill>
          <a:blip r:embed="rId5"/>
          <a:stretch>
            <a:fillRect/>
          </a:stretch>
        </p:blipFill>
        <p:spPr>
          <a:xfrm>
            <a:off x="7020272" y="106430"/>
            <a:ext cx="1804572" cy="1414395"/>
          </a:xfrm>
          <a:prstGeom prst="rect">
            <a:avLst/>
          </a:prstGeom>
        </p:spPr>
      </p:pic>
    </p:spTree>
    <p:extLst>
      <p:ext uri="{BB962C8B-B14F-4D97-AF65-F5344CB8AC3E}">
        <p14:creationId xmlns:p14="http://schemas.microsoft.com/office/powerpoint/2010/main" val="72866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0-#ppt_w/2"/>
                                          </p:val>
                                        </p:tav>
                                        <p:tav tm="100000">
                                          <p:val>
                                            <p:strVal val="#ppt_x"/>
                                          </p:val>
                                        </p:tav>
                                      </p:tavLst>
                                    </p:anim>
                                    <p:anim calcmode="lin" valueType="num">
                                      <p:cBhvr additive="base">
                                        <p:cTn id="3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915931-2F3C-6048-2FAF-F7BBB7359047}"/>
              </a:ext>
            </a:extLst>
          </p:cNvPr>
          <p:cNvSpPr>
            <a:spLocks noGrp="1"/>
          </p:cNvSpPr>
          <p:nvPr>
            <p:ph type="title"/>
          </p:nvPr>
        </p:nvSpPr>
        <p:spPr/>
        <p:txBody>
          <a:bodyPr/>
          <a:lstStyle/>
          <a:p>
            <a:r>
              <a:rPr lang="de-DE" dirty="0"/>
              <a:t>Wie wir kognitive </a:t>
            </a:r>
            <a:br>
              <a:rPr lang="de-DE" dirty="0"/>
            </a:br>
            <a:r>
              <a:rPr lang="de-DE" dirty="0"/>
              <a:t>Kompetenzen fördern</a:t>
            </a:r>
          </a:p>
        </p:txBody>
      </p:sp>
      <p:graphicFrame>
        <p:nvGraphicFramePr>
          <p:cNvPr id="4" name="Inhaltsplatzhalter 3">
            <a:extLst>
              <a:ext uri="{FF2B5EF4-FFF2-40B4-BE49-F238E27FC236}">
                <a16:creationId xmlns:a16="http://schemas.microsoft.com/office/drawing/2014/main" id="{B7714845-6936-9FE4-0C93-394497A2F7F3}"/>
              </a:ext>
            </a:extLst>
          </p:cNvPr>
          <p:cNvGraphicFramePr>
            <a:graphicFrameLocks noGrp="1"/>
          </p:cNvGraphicFramePr>
          <p:nvPr>
            <p:ph idx="1"/>
            <p:extLst>
              <p:ext uri="{D42A27DB-BD31-4B8C-83A1-F6EECF244321}">
                <p14:modId xmlns:p14="http://schemas.microsoft.com/office/powerpoint/2010/main" val="3127843325"/>
              </p:ext>
            </p:extLst>
          </p:nvPr>
        </p:nvGraphicFramePr>
        <p:xfrm>
          <a:off x="566738" y="1752600"/>
          <a:ext cx="8001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enkblase: wolkenförmig 4">
            <a:extLst>
              <a:ext uri="{FF2B5EF4-FFF2-40B4-BE49-F238E27FC236}">
                <a16:creationId xmlns:a16="http://schemas.microsoft.com/office/drawing/2014/main" id="{8C03695B-0AC1-73EE-9584-1C980E776C99}"/>
              </a:ext>
            </a:extLst>
          </p:cNvPr>
          <p:cNvSpPr/>
          <p:nvPr/>
        </p:nvSpPr>
        <p:spPr>
          <a:xfrm>
            <a:off x="4572000" y="1916832"/>
            <a:ext cx="4176464" cy="3384376"/>
          </a:xfrm>
          <a:prstGeom prst="cloudCallou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Dieser Bereich umfasst das Denken (z.B. die Informations-verarbeitung eines Menschen.</a:t>
            </a:r>
          </a:p>
          <a:p>
            <a:pPr algn="ctr"/>
            <a:r>
              <a:rPr lang="de-DE" dirty="0">
                <a:solidFill>
                  <a:schemeClr val="tx1"/>
                </a:solidFill>
              </a:rPr>
              <a:t>„Kognitiv“ ist auch ein Wort für „geist“</a:t>
            </a:r>
          </a:p>
        </p:txBody>
      </p:sp>
      <p:pic>
        <p:nvPicPr>
          <p:cNvPr id="7" name="Grafik 6" descr="Ein Bild, das Zeichnung, Entwurf, Clipart, Lineart enthält.&#10;&#10;KI-generierte Inhalte können fehlerhaft sein.">
            <a:extLst>
              <a:ext uri="{FF2B5EF4-FFF2-40B4-BE49-F238E27FC236}">
                <a16:creationId xmlns:a16="http://schemas.microsoft.com/office/drawing/2014/main" id="{3C5B5686-007E-C3AD-BBEC-E264375E92C9}"/>
              </a:ext>
            </a:extLst>
          </p:cNvPr>
          <p:cNvPicPr>
            <a:picLocks noChangeAspect="1"/>
          </p:cNvPicPr>
          <p:nvPr/>
        </p:nvPicPr>
        <p:blipFill>
          <a:blip r:embed="rId7"/>
          <a:stretch>
            <a:fillRect/>
          </a:stretch>
        </p:blipFill>
        <p:spPr>
          <a:xfrm rot="471079">
            <a:off x="7024395" y="180001"/>
            <a:ext cx="1196752" cy="1196752"/>
          </a:xfrm>
          <a:prstGeom prst="rect">
            <a:avLst/>
          </a:prstGeom>
        </p:spPr>
      </p:pic>
      <p:pic>
        <p:nvPicPr>
          <p:cNvPr id="3" name="Grafik 2">
            <a:extLst>
              <a:ext uri="{FF2B5EF4-FFF2-40B4-BE49-F238E27FC236}">
                <a16:creationId xmlns:a16="http://schemas.microsoft.com/office/drawing/2014/main" id="{60946259-EC31-9045-016F-B1214E1547B3}"/>
              </a:ext>
            </a:extLst>
          </p:cNvPr>
          <p:cNvPicPr>
            <a:picLocks noChangeAspect="1"/>
          </p:cNvPicPr>
          <p:nvPr/>
        </p:nvPicPr>
        <p:blipFill>
          <a:blip r:embed="rId8"/>
          <a:stretch>
            <a:fillRect/>
          </a:stretch>
        </p:blipFill>
        <p:spPr>
          <a:xfrm>
            <a:off x="395536" y="3612856"/>
            <a:ext cx="980758" cy="693396"/>
          </a:xfrm>
          <a:prstGeom prst="rect">
            <a:avLst/>
          </a:prstGeom>
        </p:spPr>
      </p:pic>
      <p:pic>
        <p:nvPicPr>
          <p:cNvPr id="8" name="Grafik 7" descr="Ein Bild, das Entwurf, Clipart, Zeichnung, Grafiken enthält.&#10;&#10;KI-generierte Inhalte können fehlerhaft sein.">
            <a:extLst>
              <a:ext uri="{FF2B5EF4-FFF2-40B4-BE49-F238E27FC236}">
                <a16:creationId xmlns:a16="http://schemas.microsoft.com/office/drawing/2014/main" id="{EB0E23F4-0EC1-51D8-2180-409DD53A40E2}"/>
              </a:ext>
            </a:extLst>
          </p:cNvPr>
          <p:cNvPicPr>
            <a:picLocks noChangeAspect="1"/>
          </p:cNvPicPr>
          <p:nvPr/>
        </p:nvPicPr>
        <p:blipFill>
          <a:blip r:embed="rId9"/>
          <a:stretch>
            <a:fillRect/>
          </a:stretch>
        </p:blipFill>
        <p:spPr>
          <a:xfrm>
            <a:off x="1993305" y="5273034"/>
            <a:ext cx="576064" cy="576064"/>
          </a:xfrm>
          <a:prstGeom prst="rect">
            <a:avLst/>
          </a:prstGeom>
        </p:spPr>
      </p:pic>
      <p:pic>
        <p:nvPicPr>
          <p:cNvPr id="10" name="Grafik 9" descr="Ein Bild, das Screenshot, Cartoon, Design, Smartphone enthält.&#10;&#10;KI-generierte Inhalte können fehlerhaft sein.">
            <a:extLst>
              <a:ext uri="{FF2B5EF4-FFF2-40B4-BE49-F238E27FC236}">
                <a16:creationId xmlns:a16="http://schemas.microsoft.com/office/drawing/2014/main" id="{C9D53695-50DB-77A7-B7C7-369BDB65BDD4}"/>
              </a:ext>
            </a:extLst>
          </p:cNvPr>
          <p:cNvPicPr>
            <a:picLocks noChangeAspect="1"/>
          </p:cNvPicPr>
          <p:nvPr/>
        </p:nvPicPr>
        <p:blipFill>
          <a:blip r:embed="rId10"/>
          <a:stretch>
            <a:fillRect/>
          </a:stretch>
        </p:blipFill>
        <p:spPr>
          <a:xfrm>
            <a:off x="3967931" y="2060848"/>
            <a:ext cx="615310" cy="869082"/>
          </a:xfrm>
          <a:prstGeom prst="rect">
            <a:avLst/>
          </a:prstGeom>
        </p:spPr>
      </p:pic>
    </p:spTree>
    <p:extLst>
      <p:ext uri="{BB962C8B-B14F-4D97-AF65-F5344CB8AC3E}">
        <p14:creationId xmlns:p14="http://schemas.microsoft.com/office/powerpoint/2010/main" val="226759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B1BDB7-2BBC-318A-14DB-2EA2FF56E5F5}"/>
              </a:ext>
            </a:extLst>
          </p:cNvPr>
          <p:cNvSpPr>
            <a:spLocks noGrp="1"/>
          </p:cNvSpPr>
          <p:nvPr>
            <p:ph type="title"/>
          </p:nvPr>
        </p:nvSpPr>
        <p:spPr/>
        <p:txBody>
          <a:bodyPr/>
          <a:lstStyle/>
          <a:p>
            <a:r>
              <a:rPr lang="de-DE" sz="3200" b="1" dirty="0"/>
              <a:t>Motivationale Kompetenzen</a:t>
            </a:r>
          </a:p>
        </p:txBody>
      </p:sp>
      <p:sp>
        <p:nvSpPr>
          <p:cNvPr id="3" name="Inhaltsplatzhalter 2">
            <a:extLst>
              <a:ext uri="{FF2B5EF4-FFF2-40B4-BE49-F238E27FC236}">
                <a16:creationId xmlns:a16="http://schemas.microsoft.com/office/drawing/2014/main" id="{3E809372-021F-9651-8891-E0E20E661180}"/>
              </a:ext>
            </a:extLst>
          </p:cNvPr>
          <p:cNvSpPr>
            <a:spLocks noGrp="1"/>
          </p:cNvSpPr>
          <p:nvPr>
            <p:ph idx="1"/>
          </p:nvPr>
        </p:nvSpPr>
        <p:spPr/>
        <p:txBody>
          <a:bodyPr/>
          <a:lstStyle/>
          <a:p>
            <a:r>
              <a:rPr lang="de-DE" sz="2750" dirty="0"/>
              <a:t>zutrauen in eigene Fähigkeiten</a:t>
            </a:r>
          </a:p>
          <a:p>
            <a:r>
              <a:rPr lang="de-DE" sz="2750" dirty="0"/>
              <a:t>Ausdauer z.B. Angefangenes zu Ende bringen </a:t>
            </a:r>
          </a:p>
          <a:p>
            <a:r>
              <a:rPr lang="de-DE" sz="2750" dirty="0"/>
              <a:t>mit Misserfolgen umgehen und sich neu motivieren</a:t>
            </a:r>
          </a:p>
          <a:p>
            <a:r>
              <a:rPr lang="de-DE" sz="2750" dirty="0"/>
              <a:t>Neugierde, Lernbegeisterung, Engagement </a:t>
            </a:r>
          </a:p>
          <a:p>
            <a:r>
              <a:rPr lang="de-DE" sz="2750" dirty="0"/>
              <a:t>Freude an altersspezifischen Angeboten</a:t>
            </a:r>
          </a:p>
          <a:p>
            <a:r>
              <a:rPr lang="de-DE" sz="2750" dirty="0"/>
              <a:t>Vorfreude auf die Schule</a:t>
            </a:r>
          </a:p>
        </p:txBody>
      </p:sp>
      <p:pic>
        <p:nvPicPr>
          <p:cNvPr id="4" name="Grafik 3">
            <a:extLst>
              <a:ext uri="{FF2B5EF4-FFF2-40B4-BE49-F238E27FC236}">
                <a16:creationId xmlns:a16="http://schemas.microsoft.com/office/drawing/2014/main" id="{6894B011-6ACC-0860-E8AE-9C1C185C4321}"/>
              </a:ext>
            </a:extLst>
          </p:cNvPr>
          <p:cNvPicPr>
            <a:picLocks noChangeAspect="1"/>
          </p:cNvPicPr>
          <p:nvPr/>
        </p:nvPicPr>
        <p:blipFill>
          <a:blip r:embed="rId2"/>
          <a:stretch>
            <a:fillRect/>
          </a:stretch>
        </p:blipFill>
        <p:spPr>
          <a:xfrm>
            <a:off x="7164288" y="63830"/>
            <a:ext cx="1804572" cy="1414395"/>
          </a:xfrm>
          <a:prstGeom prst="rect">
            <a:avLst/>
          </a:prstGeom>
        </p:spPr>
      </p:pic>
    </p:spTree>
    <p:extLst>
      <p:ext uri="{BB962C8B-B14F-4D97-AF65-F5344CB8AC3E}">
        <p14:creationId xmlns:p14="http://schemas.microsoft.com/office/powerpoint/2010/main" val="712926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B86AFD-1B9C-A3AC-C8AA-55495631D321}"/>
              </a:ext>
            </a:extLst>
          </p:cNvPr>
          <p:cNvSpPr>
            <a:spLocks noGrp="1"/>
          </p:cNvSpPr>
          <p:nvPr>
            <p:ph type="title"/>
          </p:nvPr>
        </p:nvSpPr>
        <p:spPr/>
        <p:txBody>
          <a:bodyPr/>
          <a:lstStyle/>
          <a:p>
            <a:r>
              <a:rPr lang="de-DE" sz="3200" b="1" dirty="0"/>
              <a:t>Wie wir motivationale Kompetenzen fördern</a:t>
            </a:r>
          </a:p>
        </p:txBody>
      </p:sp>
      <p:graphicFrame>
        <p:nvGraphicFramePr>
          <p:cNvPr id="4" name="Inhaltsplatzhalter 3">
            <a:extLst>
              <a:ext uri="{FF2B5EF4-FFF2-40B4-BE49-F238E27FC236}">
                <a16:creationId xmlns:a16="http://schemas.microsoft.com/office/drawing/2014/main" id="{518EFEF2-9300-377B-2163-43B0DCD76E9A}"/>
              </a:ext>
            </a:extLst>
          </p:cNvPr>
          <p:cNvGraphicFramePr>
            <a:graphicFrameLocks noGrp="1"/>
          </p:cNvGraphicFramePr>
          <p:nvPr>
            <p:ph idx="1"/>
            <p:extLst>
              <p:ext uri="{D42A27DB-BD31-4B8C-83A1-F6EECF244321}">
                <p14:modId xmlns:p14="http://schemas.microsoft.com/office/powerpoint/2010/main" val="2647831839"/>
              </p:ext>
            </p:extLst>
          </p:nvPr>
        </p:nvGraphicFramePr>
        <p:xfrm>
          <a:off x="566738" y="1752600"/>
          <a:ext cx="8001000" cy="426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enkblase: wolkenförmig 4">
            <a:extLst>
              <a:ext uri="{FF2B5EF4-FFF2-40B4-BE49-F238E27FC236}">
                <a16:creationId xmlns:a16="http://schemas.microsoft.com/office/drawing/2014/main" id="{12DF77B9-4A53-0689-B840-D391289F4D7B}"/>
              </a:ext>
            </a:extLst>
          </p:cNvPr>
          <p:cNvSpPr/>
          <p:nvPr/>
        </p:nvSpPr>
        <p:spPr>
          <a:xfrm>
            <a:off x="4572000" y="1520825"/>
            <a:ext cx="4465074" cy="3852391"/>
          </a:xfrm>
          <a:prstGeom prst="cloudCallou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700" dirty="0">
                <a:solidFill>
                  <a:schemeClr val="tx1"/>
                </a:solidFill>
              </a:rPr>
              <a:t>Die Frage nach der Freude und dem Interesse an der Schule, als auch an alltäglichen Dingen und Abläufen ist gemeint. Motivation heißt auch, wie engagiert ist das Kind allgemein und </a:t>
            </a:r>
          </a:p>
          <a:p>
            <a:pPr algn="ctr"/>
            <a:r>
              <a:rPr lang="de-DE" sz="1700" dirty="0">
                <a:solidFill>
                  <a:schemeClr val="tx1"/>
                </a:solidFill>
              </a:rPr>
              <a:t>ist das Kind Begeisterungsfähig?</a:t>
            </a:r>
          </a:p>
        </p:txBody>
      </p:sp>
      <p:pic>
        <p:nvPicPr>
          <p:cNvPr id="6" name="Grafik 5">
            <a:extLst>
              <a:ext uri="{FF2B5EF4-FFF2-40B4-BE49-F238E27FC236}">
                <a16:creationId xmlns:a16="http://schemas.microsoft.com/office/drawing/2014/main" id="{A7C28769-EB6C-2C20-B8A4-ACE46E328B69}"/>
              </a:ext>
            </a:extLst>
          </p:cNvPr>
          <p:cNvPicPr>
            <a:picLocks noChangeAspect="1"/>
          </p:cNvPicPr>
          <p:nvPr/>
        </p:nvPicPr>
        <p:blipFill>
          <a:blip r:embed="rId7"/>
          <a:stretch>
            <a:fillRect/>
          </a:stretch>
        </p:blipFill>
        <p:spPr>
          <a:xfrm>
            <a:off x="6804537" y="188912"/>
            <a:ext cx="1220369" cy="1216026"/>
          </a:xfrm>
          <a:prstGeom prst="rect">
            <a:avLst/>
          </a:prstGeom>
        </p:spPr>
      </p:pic>
      <p:pic>
        <p:nvPicPr>
          <p:cNvPr id="7" name="Grafik 6" descr="Ein Bild, das Kinderkunst enthält.&#10;&#10;KI-generierte Inhalte können fehlerhaft sein.">
            <a:extLst>
              <a:ext uri="{FF2B5EF4-FFF2-40B4-BE49-F238E27FC236}">
                <a16:creationId xmlns:a16="http://schemas.microsoft.com/office/drawing/2014/main" id="{A6870FB6-16A3-6350-3988-45D258C7C7E5}"/>
              </a:ext>
            </a:extLst>
          </p:cNvPr>
          <p:cNvPicPr>
            <a:picLocks noChangeAspect="1"/>
          </p:cNvPicPr>
          <p:nvPr/>
        </p:nvPicPr>
        <p:blipFill>
          <a:blip r:embed="rId8"/>
          <a:stretch>
            <a:fillRect/>
          </a:stretch>
        </p:blipFill>
        <p:spPr>
          <a:xfrm>
            <a:off x="323528" y="3429000"/>
            <a:ext cx="1081122" cy="737443"/>
          </a:xfrm>
          <a:prstGeom prst="rect">
            <a:avLst/>
          </a:prstGeom>
        </p:spPr>
      </p:pic>
      <p:pic>
        <p:nvPicPr>
          <p:cNvPr id="9" name="Grafik 8">
            <a:extLst>
              <a:ext uri="{FF2B5EF4-FFF2-40B4-BE49-F238E27FC236}">
                <a16:creationId xmlns:a16="http://schemas.microsoft.com/office/drawing/2014/main" id="{B5005031-3E90-06B8-D338-9A7DE94E4637}"/>
              </a:ext>
            </a:extLst>
          </p:cNvPr>
          <p:cNvPicPr>
            <a:picLocks noChangeAspect="1"/>
          </p:cNvPicPr>
          <p:nvPr/>
        </p:nvPicPr>
        <p:blipFill>
          <a:blip r:embed="rId9"/>
          <a:stretch>
            <a:fillRect/>
          </a:stretch>
        </p:blipFill>
        <p:spPr>
          <a:xfrm rot="21082486">
            <a:off x="3923928" y="2060848"/>
            <a:ext cx="745779" cy="779339"/>
          </a:xfrm>
          <a:prstGeom prst="rect">
            <a:avLst/>
          </a:prstGeom>
        </p:spPr>
      </p:pic>
    </p:spTree>
    <p:extLst>
      <p:ext uri="{BB962C8B-B14F-4D97-AF65-F5344CB8AC3E}">
        <p14:creationId xmlns:p14="http://schemas.microsoft.com/office/powerpoint/2010/main" val="2922248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B9317C-0E9E-3AA3-0C55-AD1E10D561E7}"/>
              </a:ext>
            </a:extLst>
          </p:cNvPr>
          <p:cNvSpPr>
            <a:spLocks noGrp="1"/>
          </p:cNvSpPr>
          <p:nvPr>
            <p:ph type="title"/>
          </p:nvPr>
        </p:nvSpPr>
        <p:spPr/>
        <p:txBody>
          <a:bodyPr/>
          <a:lstStyle/>
          <a:p>
            <a:r>
              <a:rPr lang="de-DE" sz="3200" b="1" dirty="0"/>
              <a:t>Wie können sie ihr Kind unterstützen</a:t>
            </a:r>
          </a:p>
        </p:txBody>
      </p:sp>
      <p:graphicFrame>
        <p:nvGraphicFramePr>
          <p:cNvPr id="4" name="Inhaltsplatzhalter 3">
            <a:extLst>
              <a:ext uri="{FF2B5EF4-FFF2-40B4-BE49-F238E27FC236}">
                <a16:creationId xmlns:a16="http://schemas.microsoft.com/office/drawing/2014/main" id="{9B8F1F65-ECFC-BE4C-AEFF-79B55BCC96DF}"/>
              </a:ext>
            </a:extLst>
          </p:cNvPr>
          <p:cNvGraphicFramePr>
            <a:graphicFrameLocks noGrp="1"/>
          </p:cNvGraphicFramePr>
          <p:nvPr>
            <p:ph idx="1"/>
            <p:extLst>
              <p:ext uri="{D42A27DB-BD31-4B8C-83A1-F6EECF244321}">
                <p14:modId xmlns:p14="http://schemas.microsoft.com/office/powerpoint/2010/main" val="32852397"/>
              </p:ext>
            </p:extLst>
          </p:nvPr>
        </p:nvGraphicFramePr>
        <p:xfrm>
          <a:off x="323528" y="1772816"/>
          <a:ext cx="8784976" cy="22322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m 4">
            <a:extLst>
              <a:ext uri="{FF2B5EF4-FFF2-40B4-BE49-F238E27FC236}">
                <a16:creationId xmlns:a16="http://schemas.microsoft.com/office/drawing/2014/main" id="{459C5F88-ABE4-1E94-E9B3-6EC2F1EF925F}"/>
              </a:ext>
            </a:extLst>
          </p:cNvPr>
          <p:cNvGraphicFramePr/>
          <p:nvPr>
            <p:extLst>
              <p:ext uri="{D42A27DB-BD31-4B8C-83A1-F6EECF244321}">
                <p14:modId xmlns:p14="http://schemas.microsoft.com/office/powerpoint/2010/main" val="1655042474"/>
              </p:ext>
            </p:extLst>
          </p:nvPr>
        </p:nvGraphicFramePr>
        <p:xfrm>
          <a:off x="179512" y="3789040"/>
          <a:ext cx="8784976" cy="22322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Grafik 6" descr="Daumen hoch-Zeichen Silhouette">
            <a:extLst>
              <a:ext uri="{FF2B5EF4-FFF2-40B4-BE49-F238E27FC236}">
                <a16:creationId xmlns:a16="http://schemas.microsoft.com/office/drawing/2014/main" id="{B86E8EB8-B329-7358-1030-4EE818B7B04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73950" y="85849"/>
            <a:ext cx="1501725" cy="1501725"/>
          </a:xfrm>
          <a:prstGeom prst="rect">
            <a:avLst/>
          </a:prstGeom>
        </p:spPr>
      </p:pic>
    </p:spTree>
    <p:extLst>
      <p:ext uri="{BB962C8B-B14F-4D97-AF65-F5344CB8AC3E}">
        <p14:creationId xmlns:p14="http://schemas.microsoft.com/office/powerpoint/2010/main" val="271164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9CE6F3-0378-2CE3-49A7-02260DFC48B3}"/>
              </a:ext>
            </a:extLst>
          </p:cNvPr>
          <p:cNvSpPr>
            <a:spLocks noGrp="1"/>
          </p:cNvSpPr>
          <p:nvPr>
            <p:ph type="title"/>
          </p:nvPr>
        </p:nvSpPr>
        <p:spPr>
          <a:xfrm>
            <a:off x="574675" y="188640"/>
            <a:ext cx="8001000" cy="1296144"/>
          </a:xfrm>
        </p:spPr>
        <p:txBody>
          <a:bodyPr/>
          <a:lstStyle/>
          <a:p>
            <a:r>
              <a:rPr lang="de-DE" sz="4000" b="1" dirty="0"/>
              <a:t>Positiv von der Schule sprechen </a:t>
            </a:r>
          </a:p>
        </p:txBody>
      </p:sp>
      <p:pic>
        <p:nvPicPr>
          <p:cNvPr id="5" name="Inhaltsplatzhalter 4" descr="Lustige Gesichtskontur Silhouette">
            <a:extLst>
              <a:ext uri="{FF2B5EF4-FFF2-40B4-BE49-F238E27FC236}">
                <a16:creationId xmlns:a16="http://schemas.microsoft.com/office/drawing/2014/main" id="{9C5705E5-44F8-4F16-A062-1364DA7D1B83}"/>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707904" y="964122"/>
            <a:ext cx="504056" cy="504056"/>
          </a:xfrm>
        </p:spPr>
      </p:pic>
      <p:pic>
        <p:nvPicPr>
          <p:cNvPr id="6" name="Grafik 5">
            <a:extLst>
              <a:ext uri="{FF2B5EF4-FFF2-40B4-BE49-F238E27FC236}">
                <a16:creationId xmlns:a16="http://schemas.microsoft.com/office/drawing/2014/main" id="{1FA9ED80-5919-2263-3CDA-91D38E18D1E9}"/>
              </a:ext>
            </a:extLst>
          </p:cNvPr>
          <p:cNvPicPr>
            <a:picLocks noChangeAspect="1"/>
          </p:cNvPicPr>
          <p:nvPr/>
        </p:nvPicPr>
        <p:blipFill>
          <a:blip r:embed="rId4"/>
          <a:stretch>
            <a:fillRect/>
          </a:stretch>
        </p:blipFill>
        <p:spPr>
          <a:xfrm>
            <a:off x="1223628" y="1844824"/>
            <a:ext cx="6696744" cy="4149080"/>
          </a:xfrm>
          <a:prstGeom prst="rect">
            <a:avLst/>
          </a:prstGeom>
        </p:spPr>
      </p:pic>
      <p:pic>
        <p:nvPicPr>
          <p:cNvPr id="7" name="Grafik 6">
            <a:extLst>
              <a:ext uri="{FF2B5EF4-FFF2-40B4-BE49-F238E27FC236}">
                <a16:creationId xmlns:a16="http://schemas.microsoft.com/office/drawing/2014/main" id="{A0C2FF06-B3E3-96E8-7A92-27C5E4BE0D06}"/>
              </a:ext>
            </a:extLst>
          </p:cNvPr>
          <p:cNvPicPr>
            <a:picLocks noChangeAspect="1"/>
          </p:cNvPicPr>
          <p:nvPr/>
        </p:nvPicPr>
        <p:blipFill>
          <a:blip r:embed="rId5"/>
          <a:stretch>
            <a:fillRect/>
          </a:stretch>
        </p:blipFill>
        <p:spPr>
          <a:xfrm>
            <a:off x="7362606" y="195081"/>
            <a:ext cx="1637264" cy="1283262"/>
          </a:xfrm>
          <a:prstGeom prst="rect">
            <a:avLst/>
          </a:prstGeom>
        </p:spPr>
      </p:pic>
    </p:spTree>
    <p:extLst>
      <p:ext uri="{BB962C8B-B14F-4D97-AF65-F5344CB8AC3E}">
        <p14:creationId xmlns:p14="http://schemas.microsoft.com/office/powerpoint/2010/main" val="255115972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574675" y="304800"/>
            <a:ext cx="8001000" cy="747713"/>
          </a:xfrm>
        </p:spPr>
        <p:txBody>
          <a:bodyPr/>
          <a:lstStyle/>
          <a:p>
            <a:pPr eaLnBrk="1" hangingPunct="1"/>
            <a:endParaRPr lang="de-DE" altLang="de-DE"/>
          </a:p>
        </p:txBody>
      </p:sp>
      <p:sp>
        <p:nvSpPr>
          <p:cNvPr id="43011" name="Rectangle 3"/>
          <p:cNvSpPr>
            <a:spLocks noGrp="1" noChangeArrowheads="1"/>
          </p:cNvSpPr>
          <p:nvPr>
            <p:ph type="body" idx="1"/>
          </p:nvPr>
        </p:nvSpPr>
        <p:spPr>
          <a:xfrm>
            <a:off x="611188" y="2133600"/>
            <a:ext cx="8001000" cy="3811588"/>
          </a:xfrm>
        </p:spPr>
        <p:txBody>
          <a:bodyPr/>
          <a:lstStyle/>
          <a:p>
            <a:pPr eaLnBrk="1" hangingPunct="1"/>
            <a:endParaRPr lang="de-DE" altLang="de-DE"/>
          </a:p>
          <a:p>
            <a:pPr eaLnBrk="1" hangingPunct="1"/>
            <a:endParaRPr lang="de-DE" altLang="de-DE"/>
          </a:p>
          <a:p>
            <a:pPr eaLnBrk="1" hangingPunct="1">
              <a:buFont typeface="Wingdings" panose="05000000000000000000" pitchFamily="2" charset="2"/>
              <a:buNone/>
            </a:pPr>
            <a:endParaRPr lang="de-DE" altLang="de-DE"/>
          </a:p>
        </p:txBody>
      </p:sp>
      <p:sp>
        <p:nvSpPr>
          <p:cNvPr id="43012" name="Rectangle 4"/>
          <p:cNvSpPr>
            <a:spLocks noChangeArrowheads="1"/>
          </p:cNvSpPr>
          <p:nvPr/>
        </p:nvSpPr>
        <p:spPr bwMode="auto">
          <a:xfrm>
            <a:off x="611188" y="2565400"/>
            <a:ext cx="76327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spcBef>
                <a:spcPct val="0"/>
              </a:spcBef>
              <a:buClrTx/>
              <a:buFontTx/>
              <a:buNone/>
            </a:pPr>
            <a:r>
              <a:rPr lang="de-DE" altLang="de-DE" sz="3600" i="1" dirty="0"/>
              <a:t>„</a:t>
            </a:r>
            <a:r>
              <a:rPr lang="de-DE" altLang="de-DE" sz="3600" b="1" i="1" dirty="0"/>
              <a:t>Zwei Dinge sollen Kinder von ihren Eltern bekommen:</a:t>
            </a:r>
          </a:p>
          <a:p>
            <a:pPr>
              <a:spcBef>
                <a:spcPct val="0"/>
              </a:spcBef>
              <a:buClrTx/>
              <a:buFontTx/>
              <a:buNone/>
            </a:pPr>
            <a:r>
              <a:rPr lang="de-DE" altLang="de-DE" sz="3600" b="1" i="1" dirty="0"/>
              <a:t> </a:t>
            </a:r>
          </a:p>
          <a:p>
            <a:pPr algn="ctr">
              <a:spcBef>
                <a:spcPct val="0"/>
              </a:spcBef>
              <a:buClrTx/>
              <a:buFontTx/>
              <a:buNone/>
            </a:pPr>
            <a:r>
              <a:rPr lang="de-DE" altLang="de-DE" sz="3600" b="1" i="1" dirty="0"/>
              <a:t>Wurzeln und Flügel.“</a:t>
            </a:r>
          </a:p>
          <a:p>
            <a:pPr>
              <a:spcBef>
                <a:spcPct val="0"/>
              </a:spcBef>
              <a:buClrTx/>
              <a:buFontTx/>
              <a:buNone/>
            </a:pPr>
            <a:endParaRPr lang="de-DE" altLang="de-DE" sz="3600" b="1" dirty="0"/>
          </a:p>
          <a:p>
            <a:pPr>
              <a:spcBef>
                <a:spcPct val="0"/>
              </a:spcBef>
              <a:buClrTx/>
              <a:buFontTx/>
              <a:buNone/>
            </a:pPr>
            <a:r>
              <a:rPr lang="de-DE" altLang="de-DE" sz="3600" i="1" dirty="0"/>
              <a:t> </a:t>
            </a:r>
            <a:r>
              <a:rPr lang="de-DE" altLang="de-DE" sz="2800" i="1" dirty="0"/>
              <a:t>J. W. von Goethe </a:t>
            </a:r>
            <a:endParaRPr lang="de-DE" altLang="de-DE" sz="2800" dirty="0"/>
          </a:p>
        </p:txBody>
      </p:sp>
      <p:pic>
        <p:nvPicPr>
          <p:cNvPr id="43013" name="Grafik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279400"/>
            <a:ext cx="22034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Grafik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08850" y="279400"/>
            <a:ext cx="130175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74675" y="304800"/>
            <a:ext cx="8001000" cy="747713"/>
          </a:xfrm>
        </p:spPr>
        <p:txBody>
          <a:bodyPr/>
          <a:lstStyle/>
          <a:p>
            <a:pPr eaLnBrk="1" hangingPunct="1"/>
            <a:r>
              <a:rPr lang="de-DE" altLang="de-DE"/>
              <a:t>            </a:t>
            </a:r>
            <a:r>
              <a:rPr lang="de-DE" altLang="de-DE" sz="3200" b="1"/>
              <a:t>Rhythmisierung</a:t>
            </a:r>
          </a:p>
        </p:txBody>
      </p:sp>
      <p:sp>
        <p:nvSpPr>
          <p:cNvPr id="9219" name="Rectangle 3"/>
          <p:cNvSpPr>
            <a:spLocks noGrp="1" noChangeArrowheads="1"/>
          </p:cNvSpPr>
          <p:nvPr>
            <p:ph type="body" idx="1"/>
          </p:nvPr>
        </p:nvSpPr>
        <p:spPr>
          <a:xfrm>
            <a:off x="539750" y="1773238"/>
            <a:ext cx="8001000" cy="4267200"/>
          </a:xfrm>
        </p:spPr>
        <p:txBody>
          <a:bodyPr/>
          <a:lstStyle/>
          <a:p>
            <a:pPr eaLnBrk="1" hangingPunct="1">
              <a:lnSpc>
                <a:spcPct val="90000"/>
              </a:lnSpc>
              <a:defRPr/>
            </a:pPr>
            <a:r>
              <a:rPr lang="de-DE" dirty="0"/>
              <a:t>Unterrichtsbeginn: 8.00 Uhr</a:t>
            </a:r>
          </a:p>
          <a:p>
            <a:pPr eaLnBrk="1" hangingPunct="1">
              <a:lnSpc>
                <a:spcPct val="90000"/>
              </a:lnSpc>
              <a:defRPr/>
            </a:pPr>
            <a:r>
              <a:rPr lang="de-DE" dirty="0"/>
              <a:t>Unterrichtsende: </a:t>
            </a:r>
            <a:br>
              <a:rPr lang="de-DE" dirty="0"/>
            </a:br>
            <a:r>
              <a:rPr lang="de-DE" dirty="0"/>
              <a:t>12.25 Uhr (Mo-Do)</a:t>
            </a:r>
            <a:br>
              <a:rPr lang="de-DE" dirty="0"/>
            </a:br>
            <a:r>
              <a:rPr lang="de-DE" dirty="0"/>
              <a:t>11.20 Uhr (Fr, Klasse 1+2)</a:t>
            </a:r>
          </a:p>
          <a:p>
            <a:pPr eaLnBrk="1" hangingPunct="1">
              <a:lnSpc>
                <a:spcPct val="90000"/>
              </a:lnSpc>
              <a:defRPr/>
            </a:pPr>
            <a:r>
              <a:rPr lang="de-DE" dirty="0"/>
              <a:t>Unterricht in 2 x 90 Minuten Blöcken</a:t>
            </a:r>
          </a:p>
          <a:p>
            <a:pPr eaLnBrk="1" hangingPunct="1">
              <a:lnSpc>
                <a:spcPct val="90000"/>
              </a:lnSpc>
              <a:buFont typeface="Wingdings" panose="05000000000000000000" pitchFamily="2" charset="2"/>
              <a:buNone/>
              <a:defRPr/>
            </a:pPr>
            <a:r>
              <a:rPr lang="de-DE" dirty="0"/>
              <a:t>   und 1 x 45 Minuten</a:t>
            </a:r>
          </a:p>
          <a:p>
            <a:pPr eaLnBrk="1" hangingPunct="1">
              <a:lnSpc>
                <a:spcPct val="90000"/>
              </a:lnSpc>
              <a:defRPr/>
            </a:pPr>
            <a:r>
              <a:rPr lang="de-DE" dirty="0"/>
              <a:t>2 Pausen je 20 Minuten</a:t>
            </a:r>
          </a:p>
          <a:p>
            <a:pPr eaLnBrk="1" hangingPunct="1">
              <a:lnSpc>
                <a:spcPct val="90000"/>
              </a:lnSpc>
              <a:defRPr/>
            </a:pPr>
            <a:r>
              <a:rPr lang="de-DE" dirty="0"/>
              <a:t>Dienstag Mittagsschule (Klasse 3+4)</a:t>
            </a:r>
          </a:p>
          <a:p>
            <a:pPr eaLnBrk="1" hangingPunct="1">
              <a:lnSpc>
                <a:spcPct val="90000"/>
              </a:lnSpc>
              <a:defRPr/>
            </a:pPr>
            <a:endParaRPr lang="de-DE" dirty="0"/>
          </a:p>
          <a:p>
            <a:pPr eaLnBrk="1" hangingPunct="1">
              <a:lnSpc>
                <a:spcPct val="90000"/>
              </a:lnSpc>
              <a:buFont typeface="Wingdings" panose="05000000000000000000" pitchFamily="2" charset="2"/>
              <a:buNone/>
              <a:defRPr/>
            </a:pPr>
            <a:endParaRPr lang="de-DE" dirty="0"/>
          </a:p>
          <a:p>
            <a:pPr marL="0" indent="0" eaLnBrk="1" hangingPunct="1">
              <a:lnSpc>
                <a:spcPct val="90000"/>
              </a:lnSpc>
              <a:buFont typeface="Wingdings" panose="05000000000000000000" pitchFamily="2" charset="2"/>
              <a:buNone/>
              <a:defRPr/>
            </a:pPr>
            <a:endParaRPr lang="de-DE" dirty="0"/>
          </a:p>
          <a:p>
            <a:pPr eaLnBrk="1" hangingPunct="1">
              <a:lnSpc>
                <a:spcPct val="90000"/>
              </a:lnSpc>
              <a:buFont typeface="Wingdings" panose="05000000000000000000" pitchFamily="2" charset="2"/>
              <a:buNone/>
              <a:defRPr/>
            </a:pPr>
            <a:endParaRPr lang="de-DE" dirty="0"/>
          </a:p>
        </p:txBody>
      </p:sp>
      <p:pic>
        <p:nvPicPr>
          <p:cNvPr id="2560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188" y="260350"/>
            <a:ext cx="1298575"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74675" y="304800"/>
            <a:ext cx="8001000" cy="747713"/>
          </a:xfrm>
        </p:spPr>
        <p:txBody>
          <a:bodyPr/>
          <a:lstStyle/>
          <a:p>
            <a:pPr algn="ctr" eaLnBrk="1" hangingPunct="1"/>
            <a:r>
              <a:rPr lang="de-DE" altLang="de-DE" sz="3200" b="1"/>
              <a:t>Unser Schulcurriculum</a:t>
            </a:r>
          </a:p>
        </p:txBody>
      </p:sp>
      <p:sp>
        <p:nvSpPr>
          <p:cNvPr id="5123" name="Rectangle 3"/>
          <p:cNvSpPr>
            <a:spLocks noGrp="1" noChangeArrowheads="1"/>
          </p:cNvSpPr>
          <p:nvPr>
            <p:ph type="body" idx="1"/>
          </p:nvPr>
        </p:nvSpPr>
        <p:spPr>
          <a:xfrm>
            <a:off x="566738" y="1752600"/>
            <a:ext cx="8037512" cy="4989513"/>
          </a:xfrm>
        </p:spPr>
        <p:txBody>
          <a:bodyPr/>
          <a:lstStyle/>
          <a:p>
            <a:pPr eaLnBrk="1" hangingPunct="1">
              <a:defRPr/>
            </a:pPr>
            <a:endParaRPr lang="de-DE" sz="800" dirty="0"/>
          </a:p>
          <a:p>
            <a:pPr eaLnBrk="1" hangingPunct="1">
              <a:defRPr/>
            </a:pPr>
            <a:r>
              <a:rPr lang="de-DE" sz="2800" dirty="0"/>
              <a:t>verlässliche Lesezeiten (</a:t>
            </a:r>
            <a:r>
              <a:rPr lang="de-DE" sz="2800" dirty="0" err="1"/>
              <a:t>BiSS</a:t>
            </a:r>
            <a:r>
              <a:rPr lang="de-DE" sz="2800" dirty="0"/>
              <a:t>-Transfer) regelmäßige Büchereibesuche in </a:t>
            </a:r>
          </a:p>
          <a:p>
            <a:pPr eaLnBrk="1" hangingPunct="1">
              <a:buFont typeface="Wingdings" panose="05000000000000000000" pitchFamily="2" charset="2"/>
              <a:buNone/>
              <a:defRPr/>
            </a:pPr>
            <a:r>
              <a:rPr lang="de-DE" sz="2800" dirty="0"/>
              <a:t>	Klasse 2,3 und 4</a:t>
            </a:r>
          </a:p>
          <a:p>
            <a:pPr eaLnBrk="1" hangingPunct="1">
              <a:defRPr/>
            </a:pPr>
            <a:r>
              <a:rPr lang="de-DE" sz="2800" dirty="0"/>
              <a:t>Matheband-Mathe für alle ab Klasse 1</a:t>
            </a:r>
          </a:p>
          <a:p>
            <a:pPr eaLnBrk="1" hangingPunct="1">
              <a:defRPr/>
            </a:pPr>
            <a:r>
              <a:rPr lang="de-DE" sz="2800" dirty="0"/>
              <a:t>intensive Sprachförderung</a:t>
            </a:r>
          </a:p>
          <a:p>
            <a:pPr eaLnBrk="1" hangingPunct="1">
              <a:defRPr/>
            </a:pPr>
            <a:r>
              <a:rPr lang="de-DE" altLang="de-DE" sz="2800" dirty="0"/>
              <a:t>Schillerstunde</a:t>
            </a:r>
          </a:p>
          <a:p>
            <a:pPr eaLnBrk="1" hangingPunct="1">
              <a:defRPr/>
            </a:pPr>
            <a:r>
              <a:rPr lang="de-DE" sz="2800" dirty="0" err="1"/>
              <a:t>Tschakka</a:t>
            </a:r>
            <a:r>
              <a:rPr lang="de-DE" sz="2800" dirty="0"/>
              <a:t>-Chor in Klasse 3 und 4</a:t>
            </a:r>
          </a:p>
          <a:p>
            <a:pPr eaLnBrk="1" hangingPunct="1">
              <a:defRPr/>
            </a:pPr>
            <a:r>
              <a:rPr lang="de-DE" sz="2800" dirty="0"/>
              <a:t>Klasse 2000</a:t>
            </a:r>
          </a:p>
          <a:p>
            <a:pPr marL="0" indent="0" eaLnBrk="1" hangingPunct="1">
              <a:buFont typeface="Wingdings" panose="05000000000000000000" pitchFamily="2" charset="2"/>
              <a:buNone/>
              <a:defRPr/>
            </a:pPr>
            <a:endParaRPr lang="de-DE" sz="2800" dirty="0"/>
          </a:p>
          <a:p>
            <a:pPr marL="0" indent="0" eaLnBrk="1" hangingPunct="1">
              <a:buFont typeface="Wingdings" panose="05000000000000000000" pitchFamily="2" charset="2"/>
              <a:buNone/>
              <a:defRPr/>
            </a:pPr>
            <a:endParaRPr lang="de-DE" sz="2800" dirty="0"/>
          </a:p>
          <a:p>
            <a:pPr marL="0" indent="0" eaLnBrk="1" hangingPunct="1">
              <a:buFont typeface="Wingdings" panose="05000000000000000000" pitchFamily="2" charset="2"/>
              <a:buNone/>
              <a:defRPr/>
            </a:pPr>
            <a:endParaRPr lang="de-DE" sz="2800" dirty="0"/>
          </a:p>
          <a:p>
            <a:pPr marL="0" indent="0" eaLnBrk="1" hangingPunct="1">
              <a:buFont typeface="Wingdings" panose="05000000000000000000" pitchFamily="2" charset="2"/>
              <a:buNone/>
              <a:defRPr/>
            </a:pPr>
            <a:endParaRPr lang="de-DE" sz="2800" dirty="0"/>
          </a:p>
          <a:p>
            <a:pPr eaLnBrk="1" hangingPunct="1">
              <a:defRPr/>
            </a:pPr>
            <a:endParaRPr lang="de-DE" sz="2800" dirty="0"/>
          </a:p>
        </p:txBody>
      </p:sp>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0" y="404813"/>
            <a:ext cx="1298575"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 calcmode="lin" valueType="num">
                                      <p:cBhvr additive="base">
                                        <p:cTn id="7" dur="500" fill="hold"/>
                                        <p:tgtEl>
                                          <p:spTgt spid="512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23">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anim calcmode="lin" valueType="num">
                                      <p:cBhvr additive="base">
                                        <p:cTn id="11" dur="500" fill="hold"/>
                                        <p:tgtEl>
                                          <p:spTgt spid="512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512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 calcmode="lin" valueType="num">
                                      <p:cBhvr additive="base">
                                        <p:cTn id="17" dur="500" fill="hold"/>
                                        <p:tgtEl>
                                          <p:spTgt spid="512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123">
                                            <p:txEl>
                                              <p:pRg st="4" end="4"/>
                                            </p:txEl>
                                          </p:spTgt>
                                        </p:tgtEl>
                                        <p:attrNameLst>
                                          <p:attrName>style.visibility</p:attrName>
                                        </p:attrNameLst>
                                      </p:cBhvr>
                                      <p:to>
                                        <p:strVal val="visible"/>
                                      </p:to>
                                    </p:set>
                                    <p:anim calcmode="lin" valueType="num">
                                      <p:cBhvr additive="base">
                                        <p:cTn id="23" dur="500" fill="hold"/>
                                        <p:tgtEl>
                                          <p:spTgt spid="5123">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12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123">
                                            <p:txEl>
                                              <p:pRg st="5" end="5"/>
                                            </p:txEl>
                                          </p:spTgt>
                                        </p:tgtEl>
                                        <p:attrNameLst>
                                          <p:attrName>style.visibility</p:attrName>
                                        </p:attrNameLst>
                                      </p:cBhvr>
                                      <p:to>
                                        <p:strVal val="visible"/>
                                      </p:to>
                                    </p:set>
                                    <p:anim calcmode="lin" valueType="num">
                                      <p:cBhvr additive="base">
                                        <p:cTn id="29" dur="500" fill="hold"/>
                                        <p:tgtEl>
                                          <p:spTgt spid="512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512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123">
                                            <p:txEl>
                                              <p:pRg st="6" end="6"/>
                                            </p:txEl>
                                          </p:spTgt>
                                        </p:tgtEl>
                                        <p:attrNameLst>
                                          <p:attrName>style.visibility</p:attrName>
                                        </p:attrNameLst>
                                      </p:cBhvr>
                                      <p:to>
                                        <p:strVal val="visible"/>
                                      </p:to>
                                    </p:set>
                                    <p:anim calcmode="lin" valueType="num">
                                      <p:cBhvr additive="base">
                                        <p:cTn id="35" dur="500" fill="hold"/>
                                        <p:tgtEl>
                                          <p:spTgt spid="512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512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5123">
                                            <p:txEl>
                                              <p:pRg st="7" end="7"/>
                                            </p:txEl>
                                          </p:spTgt>
                                        </p:tgtEl>
                                        <p:attrNameLst>
                                          <p:attrName>style.visibility</p:attrName>
                                        </p:attrNameLst>
                                      </p:cBhvr>
                                      <p:to>
                                        <p:strVal val="visible"/>
                                      </p:to>
                                    </p:set>
                                    <p:anim calcmode="lin" valueType="num">
                                      <p:cBhvr additive="base">
                                        <p:cTn id="41" dur="500" fill="hold"/>
                                        <p:tgtEl>
                                          <p:spTgt spid="5123">
                                            <p:txEl>
                                              <p:pRg st="7" end="7"/>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512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endParaRPr lang="de-DE" altLang="de-DE"/>
          </a:p>
        </p:txBody>
      </p:sp>
      <p:pic>
        <p:nvPicPr>
          <p:cNvPr id="18435" name="Inhaltsplatzhalt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19250" y="2205038"/>
            <a:ext cx="5832475" cy="316865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endParaRPr lang="de-DE" altLang="de-DE"/>
          </a:p>
        </p:txBody>
      </p:sp>
      <p:pic>
        <p:nvPicPr>
          <p:cNvPr id="15363" name="Inhaltsplatzhalt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35150" y="1844675"/>
            <a:ext cx="5689600" cy="42672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endParaRPr lang="de-DE" altLang="de-DE"/>
          </a:p>
        </p:txBody>
      </p:sp>
      <p:pic>
        <p:nvPicPr>
          <p:cNvPr id="16387" name="Inhaltsplatzhalt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19250" y="1981200"/>
            <a:ext cx="5329238" cy="381000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endParaRPr lang="de-DE" altLang="de-DE"/>
          </a:p>
        </p:txBody>
      </p:sp>
      <p:pic>
        <p:nvPicPr>
          <p:cNvPr id="17411" name="Inhaltsplatzhalt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47813" y="2133600"/>
            <a:ext cx="6264275" cy="3598863"/>
          </a:xfrm>
        </p:spPr>
      </p:pic>
    </p:spTree>
  </p:cSld>
  <p:clrMapOvr>
    <a:masterClrMapping/>
  </p:clrMapOvr>
</p:sld>
</file>

<file path=ppt/theme/theme1.xml><?xml version="1.0" encoding="utf-8"?>
<a:theme xmlns:a="http://schemas.openxmlformats.org/drawingml/2006/main" name="Profil">
  <a:themeElements>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
      <a:majorFont>
        <a:latin typeface="Verdana"/>
        <a:ea typeface=""/>
        <a:cs typeface=""/>
      </a:majorFont>
      <a:minorFont>
        <a:latin typeface="Verdan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Profile</Template>
  <TotalTime>0</TotalTime>
  <Words>1019</Words>
  <Application>Microsoft Office PowerPoint</Application>
  <PresentationFormat>Bildschirmpräsentation (4:3)</PresentationFormat>
  <Paragraphs>239</Paragraphs>
  <Slides>37</Slides>
  <Notes>18</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37</vt:i4>
      </vt:variant>
    </vt:vector>
  </HeadingPairs>
  <TitlesOfParts>
    <vt:vector size="41" baseType="lpstr">
      <vt:lpstr>Calibri</vt:lpstr>
      <vt:lpstr>Verdana</vt:lpstr>
      <vt:lpstr>Wingdings</vt:lpstr>
      <vt:lpstr>Profil</vt:lpstr>
      <vt:lpstr>PowerPoint-Präsentation</vt:lpstr>
      <vt:lpstr>Die Schillerschule Berkheim stellt sich vor</vt:lpstr>
      <vt:lpstr>Unterricht</vt:lpstr>
      <vt:lpstr>            Rhythmisierung</vt:lpstr>
      <vt:lpstr>Unser Schulcurriculum</vt:lpstr>
      <vt:lpstr>PowerPoint-Präsentation</vt:lpstr>
      <vt:lpstr>PowerPoint-Präsentation</vt:lpstr>
      <vt:lpstr>PowerPoint-Präsentation</vt:lpstr>
      <vt:lpstr>PowerPoint-Präsentation</vt:lpstr>
      <vt:lpstr>Schulprofil der SSB:  Bewegung-Sport-Gesundheit</vt:lpstr>
      <vt:lpstr>PowerPoint-Präsentation</vt:lpstr>
      <vt:lpstr>Stärkung der Persönlichkeit und Gewaltprävention</vt:lpstr>
      <vt:lpstr>Kooperationen</vt:lpstr>
      <vt:lpstr>Tagesablauf mit Ganztag</vt:lpstr>
      <vt:lpstr>Schulanmeldung am  10.02.2026</vt:lpstr>
      <vt:lpstr>Anmeldung zur GTS</vt:lpstr>
      <vt:lpstr>Terminplan</vt:lpstr>
      <vt:lpstr>Ablauf der Kooperation</vt:lpstr>
      <vt:lpstr>Auf was können Sie als Eltern achten?</vt:lpstr>
      <vt:lpstr>Ablauf der Einschulung   Do. 17.09.2026 - 14.00 Uhr </vt:lpstr>
      <vt:lpstr>PowerPoint-Präsentation</vt:lpstr>
      <vt:lpstr>PowerPoint-Präsentation</vt:lpstr>
      <vt:lpstr>Stark für die Schule</vt:lpstr>
      <vt:lpstr>Wer ist beteiligt ?</vt:lpstr>
      <vt:lpstr>Emotionale Entwicklung</vt:lpstr>
      <vt:lpstr>Wie wir emotionale Kompetenzen fördern </vt:lpstr>
      <vt:lpstr>Soziale Kompetenzen</vt:lpstr>
      <vt:lpstr>Wie wir soziale Kompetenzen fördern</vt:lpstr>
      <vt:lpstr>Motorische Kompetenzen</vt:lpstr>
      <vt:lpstr>Wie wir motorische  Kompetenzen fördern</vt:lpstr>
      <vt:lpstr>Kognitive Kompetenzen</vt:lpstr>
      <vt:lpstr>Wie wir kognitive  Kompetenzen fördern</vt:lpstr>
      <vt:lpstr>Motivationale Kompetenzen</vt:lpstr>
      <vt:lpstr>Wie wir motivationale Kompetenzen fördern</vt:lpstr>
      <vt:lpstr>Wie können sie ihr Kind unterstützen</vt:lpstr>
      <vt:lpstr>Positiv von der Schule sprechen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Informationselternabend  Schulanfänger 2008/2009  am 15. Januar 2008</dc:title>
  <dc:creator>Gloria Jeuthe</dc:creator>
  <cp:lastModifiedBy>Alexandra Lehmann</cp:lastModifiedBy>
  <cp:revision>173</cp:revision>
  <cp:lastPrinted>2025-11-11T13:48:56Z</cp:lastPrinted>
  <dcterms:created xsi:type="dcterms:W3CDTF">2008-01-14T18:04:33Z</dcterms:created>
  <dcterms:modified xsi:type="dcterms:W3CDTF">2025-11-26T12:29:26Z</dcterms:modified>
</cp:coreProperties>
</file>